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58" r:id="rId6"/>
    <p:sldId id="266" r:id="rId7"/>
    <p:sldId id="269" r:id="rId8"/>
    <p:sldId id="270" r:id="rId9"/>
    <p:sldId id="261" r:id="rId10"/>
    <p:sldId id="268" r:id="rId11"/>
    <p:sldId id="262" r:id="rId12"/>
    <p:sldId id="263" r:id="rId13"/>
    <p:sldId id="264" r:id="rId14"/>
    <p:sldId id="267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6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A43EB-53F9-429F-A7ED-32E7FD120F9A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CBA2-4362-49BB-9C3A-3DB7C6FF597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A43EB-53F9-429F-A7ED-32E7FD120F9A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CBA2-4362-49BB-9C3A-3DB7C6FF597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A43EB-53F9-429F-A7ED-32E7FD120F9A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CBA2-4362-49BB-9C3A-3DB7C6FF597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A43EB-53F9-429F-A7ED-32E7FD120F9A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CBA2-4362-49BB-9C3A-3DB7C6FF597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A43EB-53F9-429F-A7ED-32E7FD120F9A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CBA2-4362-49BB-9C3A-3DB7C6FF597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A43EB-53F9-429F-A7ED-32E7FD120F9A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CBA2-4362-49BB-9C3A-3DB7C6FF597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A43EB-53F9-429F-A7ED-32E7FD120F9A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CBA2-4362-49BB-9C3A-3DB7C6FF597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A43EB-53F9-429F-A7ED-32E7FD120F9A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CBA2-4362-49BB-9C3A-3DB7C6FF597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A43EB-53F9-429F-A7ED-32E7FD120F9A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CBA2-4362-49BB-9C3A-3DB7C6FF597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A43EB-53F9-429F-A7ED-32E7FD120F9A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CBA2-4362-49BB-9C3A-3DB7C6FF597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A43EB-53F9-429F-A7ED-32E7FD120F9A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CBA2-4362-49BB-9C3A-3DB7C6FF597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A43EB-53F9-429F-A7ED-32E7FD120F9A}" type="datetimeFigureOut">
              <a:rPr lang="sk-SK" smtClean="0"/>
              <a:t>18. 3. 2021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8CBA2-4362-49BB-9C3A-3DB7C6FF597D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>
                <a:solidFill>
                  <a:srgbClr val="FF0000"/>
                </a:solidFill>
              </a:rPr>
              <a:t>Druhy ovocia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3073" name="Picture 1" descr="C:\Documents and Settings\Renka\Desktop\imagesCAJDPVU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501008"/>
            <a:ext cx="4026089" cy="26791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9218" name="Picture 2" descr="C:\Documents and Settings\Renka\Desktop\imagesCA1EXK5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68760"/>
            <a:ext cx="5857661" cy="38980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FF0000"/>
                </a:solidFill>
              </a:rPr>
              <a:t>Uskladnenie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1. sterilizovaním - je to spôsob pri ktorom sa predlží pôsobením tepla. Ovocie sa zalieva cukrovým nálevom, ktoré sa zaleje na 100 stupňov. Sterilizujú sa kompóty, ovocné pretlaky - rozvarené pretlačené ovocie. </a:t>
            </a:r>
            <a:r>
              <a:rPr lang="sk-SK" dirty="0" err="1"/>
              <a:t>Klevely</a:t>
            </a:r>
            <a:r>
              <a:rPr lang="sk-SK" dirty="0"/>
              <a:t> - podobajú sa kompótom a obsahujú málo cukru.</a:t>
            </a:r>
            <a:br>
              <a:rPr lang="sk-SK" dirty="0"/>
            </a:br>
            <a:br>
              <a:rPr lang="sk-SK" dirty="0"/>
            </a:br>
            <a:r>
              <a:rPr lang="sk-SK" dirty="0"/>
              <a:t>2. sušenie - najstarší spôsob uschovania ovocia, musí sa vytriediť, </a:t>
            </a:r>
            <a:r>
              <a:rPr lang="sk-SK" dirty="0" err="1"/>
              <a:t>olupať</a:t>
            </a:r>
            <a:r>
              <a:rPr lang="sk-SK" dirty="0"/>
              <a:t> umyť a zbaviť kôstok. Sušením sa ovocie zbavuje vody.</a:t>
            </a:r>
            <a:br>
              <a:rPr lang="sk-SK" dirty="0"/>
            </a:br>
            <a:br>
              <a:rPr lang="sk-SK" dirty="0"/>
            </a:b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3. zahusťovaním</a:t>
            </a:r>
            <a:br>
              <a:rPr lang="sk-SK" dirty="0"/>
            </a:br>
            <a:r>
              <a:rPr lang="sk-SK" dirty="0"/>
              <a:t>a. marmelády - je to rozvarené pretlačené ovocie, obsahuje cukor a </a:t>
            </a:r>
            <a:r>
              <a:rPr lang="sk-SK" dirty="0" err="1"/>
              <a:t>petinové</a:t>
            </a:r>
            <a:r>
              <a:rPr lang="sk-SK" dirty="0"/>
              <a:t> látky.</a:t>
            </a:r>
            <a:br>
              <a:rPr lang="sk-SK" dirty="0"/>
            </a:br>
            <a:r>
              <a:rPr lang="sk-SK" dirty="0"/>
              <a:t>b. džemy - líšia sa len tým, že sú z 1 druhu ovocia, majú vysokú biologickú hodnotu.</a:t>
            </a:r>
            <a:br>
              <a:rPr lang="sk-SK" dirty="0"/>
            </a:br>
            <a:r>
              <a:rPr lang="sk-SK" dirty="0"/>
              <a:t>c. </a:t>
            </a:r>
            <a:r>
              <a:rPr lang="sk-SK" dirty="0" err="1"/>
              <a:t>rosoly</a:t>
            </a:r>
            <a:r>
              <a:rPr lang="sk-SK" dirty="0"/>
              <a:t> - sú to ovocné šťavy, pridaním cukru, vyrábajú </a:t>
            </a:r>
            <a:r>
              <a:rPr lang="sk-SK" dirty="0" err="1"/>
              <a:t>rosoly</a:t>
            </a:r>
            <a:r>
              <a:rPr lang="sk-SK" dirty="0"/>
              <a:t> - malinový, ríbezľoví a šípkový, musia byť lesklé.</a:t>
            </a:r>
            <a:br>
              <a:rPr lang="sk-SK" dirty="0"/>
            </a:br>
            <a:r>
              <a:rPr lang="sk-SK" dirty="0"/>
              <a:t>d. lekvár - pripravuje sa z drvenej ovocnej drene s cukrom a získava hustú konzistenciu</a:t>
            </a:r>
            <a:br>
              <a:rPr lang="sk-SK" dirty="0"/>
            </a:br>
            <a:br>
              <a:rPr lang="sk-SK" dirty="0"/>
            </a:br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r>
              <a:rPr lang="sk-SK" dirty="0"/>
              <a:t>4. zmrazením - celé kusy, ktoré sa zmrazia a uschovajú pri -18 stupňov</a:t>
            </a:r>
            <a:br>
              <a:rPr lang="sk-SK" dirty="0"/>
            </a:br>
            <a:br>
              <a:rPr lang="sk-SK" dirty="0"/>
            </a:br>
            <a:r>
              <a:rPr lang="sk-SK" dirty="0"/>
              <a:t>5. kandizovaním - presýtené cukrom                                      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8194" name="Picture 2" descr="C:\Documents and Settings\Renka\Desktop\imagesCAPHFTT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04864"/>
            <a:ext cx="5812035" cy="3576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FF0000"/>
                </a:solidFill>
              </a:rPr>
              <a:t>Citrusové ovocie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sk-SK" dirty="0"/>
              <a:t>Pomaranč</a:t>
            </a:r>
          </a:p>
          <a:p>
            <a:r>
              <a:rPr lang="sk-SK" dirty="0"/>
              <a:t>Citrón</a:t>
            </a:r>
          </a:p>
          <a:p>
            <a:r>
              <a:rPr lang="sk-SK" dirty="0"/>
              <a:t>Mandarínka</a:t>
            </a:r>
          </a:p>
          <a:p>
            <a:r>
              <a:rPr lang="sk-SK" dirty="0"/>
              <a:t>Grep</a:t>
            </a:r>
          </a:p>
          <a:p>
            <a:r>
              <a:rPr lang="sk-SK" dirty="0" err="1"/>
              <a:t>Pomelo</a:t>
            </a:r>
            <a:endParaRPr lang="sk-SK" dirty="0"/>
          </a:p>
          <a:p>
            <a:r>
              <a:rPr lang="sk-SK" dirty="0" err="1"/>
              <a:t>Hurikami</a:t>
            </a:r>
            <a:endParaRPr lang="sk-SK" dirty="0"/>
          </a:p>
          <a:p>
            <a:r>
              <a:rPr lang="sk-SK" dirty="0" err="1"/>
              <a:t>Karambola</a:t>
            </a:r>
            <a:endParaRPr lang="sk-SK" dirty="0"/>
          </a:p>
          <a:p>
            <a:r>
              <a:rPr lang="sk-SK" dirty="0" err="1"/>
              <a:t>Liči</a:t>
            </a:r>
            <a:endParaRPr lang="sk-SK" dirty="0"/>
          </a:p>
          <a:p>
            <a:r>
              <a:rPr lang="sk-SK" dirty="0" err="1"/>
              <a:t>Kiwi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6146" name="Picture 2" descr="C:\Documents and Settings\Renka\Desktop\imagesCAB7T43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916832"/>
            <a:ext cx="5810250" cy="4335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Kokos</a:t>
            </a:r>
          </a:p>
          <a:p>
            <a:r>
              <a:rPr lang="sk-SK" dirty="0"/>
              <a:t>Ananás</a:t>
            </a:r>
          </a:p>
          <a:p>
            <a:r>
              <a:rPr lang="sk-SK" dirty="0"/>
              <a:t>Granátové jablko</a:t>
            </a:r>
          </a:p>
          <a:p>
            <a:r>
              <a:rPr lang="sk-SK" dirty="0"/>
              <a:t>Banán</a:t>
            </a:r>
          </a:p>
          <a:p>
            <a:pPr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FF0000"/>
                </a:solidFill>
              </a:rPr>
              <a:t>Kôstkovice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dirty="0"/>
          </a:p>
          <a:p>
            <a:r>
              <a:rPr lang="sk-SK" dirty="0"/>
              <a:t>Slivky</a:t>
            </a:r>
          </a:p>
          <a:p>
            <a:r>
              <a:rPr lang="sk-SK" dirty="0"/>
              <a:t>Čerešne</a:t>
            </a:r>
          </a:p>
          <a:p>
            <a:r>
              <a:rPr lang="sk-SK" dirty="0"/>
              <a:t>Marhule</a:t>
            </a:r>
          </a:p>
          <a:p>
            <a:r>
              <a:rPr lang="sk-SK" dirty="0"/>
              <a:t>Broskyne</a:t>
            </a:r>
          </a:p>
          <a:p>
            <a:r>
              <a:rPr lang="sk-SK" dirty="0" err="1"/>
              <a:t>Nektarinky</a:t>
            </a:r>
            <a:endParaRPr lang="sk-SK" dirty="0"/>
          </a:p>
          <a:p>
            <a:r>
              <a:rPr lang="sk-SK" dirty="0"/>
              <a:t>Ringloty</a:t>
            </a:r>
          </a:p>
          <a:p>
            <a:r>
              <a:rPr lang="sk-SK" dirty="0"/>
              <a:t>Majú kôstku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7170" name="Picture 2" descr="C:\Documents and Settings\Renka\Desktop\imagesCAH3UBDQ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6035148" cy="4757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FF0000"/>
                </a:solidFill>
              </a:rPr>
              <a:t>Malvice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Jablko</a:t>
            </a:r>
          </a:p>
          <a:p>
            <a:r>
              <a:rPr lang="sk-SK" dirty="0"/>
              <a:t>Hruška</a:t>
            </a:r>
          </a:p>
          <a:p>
            <a:pPr>
              <a:buNone/>
            </a:pPr>
            <a:r>
              <a:rPr lang="sk-SK" dirty="0"/>
              <a:t>Majú jadierka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1266" name="Picture 2" descr="C:\Documents and Settings\Renka\Desktop\imagesCAQPZQ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6792"/>
            <a:ext cx="6290496" cy="41860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FF0000"/>
                </a:solidFill>
              </a:rPr>
              <a:t>Bobule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r>
              <a:rPr lang="sk-SK" dirty="0"/>
              <a:t>Hrozno</a:t>
            </a:r>
          </a:p>
          <a:p>
            <a:r>
              <a:rPr lang="sk-SK" dirty="0"/>
              <a:t>Egreše</a:t>
            </a:r>
          </a:p>
          <a:p>
            <a:r>
              <a:rPr lang="sk-SK" dirty="0"/>
              <a:t>Čučoriedky</a:t>
            </a:r>
          </a:p>
          <a:p>
            <a:r>
              <a:rPr lang="sk-SK" dirty="0"/>
              <a:t>Ríbezle červené, čierne</a:t>
            </a:r>
          </a:p>
          <a:p>
            <a:pPr>
              <a:buNone/>
            </a:pPr>
            <a:r>
              <a:rPr lang="sk-SK" dirty="0"/>
              <a:t>Sú okrúhle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231</Words>
  <Application>Microsoft Office PowerPoint</Application>
  <PresentationFormat>Prezentácia na obrazovke (4:3)</PresentationFormat>
  <Paragraphs>45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Motív Office</vt:lpstr>
      <vt:lpstr>Druhy ovocia</vt:lpstr>
      <vt:lpstr>Citrusové ovocie</vt:lpstr>
      <vt:lpstr>Prezentácia programu PowerPoint</vt:lpstr>
      <vt:lpstr>Prezentácia programu PowerPoint</vt:lpstr>
      <vt:lpstr>Kôstkovice</vt:lpstr>
      <vt:lpstr>Prezentácia programu PowerPoint</vt:lpstr>
      <vt:lpstr>Malvice</vt:lpstr>
      <vt:lpstr>Prezentácia programu PowerPoint</vt:lpstr>
      <vt:lpstr>Bobule</vt:lpstr>
      <vt:lpstr>Prezentácia programu PowerPoint</vt:lpstr>
      <vt:lpstr>Uskladnenie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Druhy ovocia</dc:title>
  <dc:creator>Renka</dc:creator>
  <cp:lastModifiedBy>Marian Porubcan</cp:lastModifiedBy>
  <cp:revision>4</cp:revision>
  <dcterms:created xsi:type="dcterms:W3CDTF">2012-11-01T20:26:31Z</dcterms:created>
  <dcterms:modified xsi:type="dcterms:W3CDTF">2021-03-18T17:27:40Z</dcterms:modified>
</cp:coreProperties>
</file>