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6" r:id="rId2"/>
    <p:sldId id="271" r:id="rId3"/>
    <p:sldId id="272" r:id="rId4"/>
    <p:sldId id="273" r:id="rId5"/>
    <p:sldId id="257" r:id="rId6"/>
    <p:sldId id="278" r:id="rId7"/>
    <p:sldId id="258" r:id="rId8"/>
    <p:sldId id="259" r:id="rId9"/>
    <p:sldId id="260" r:id="rId10"/>
    <p:sldId id="261" r:id="rId11"/>
    <p:sldId id="266" r:id="rId12"/>
    <p:sldId id="267" r:id="rId13"/>
    <p:sldId id="268" r:id="rId14"/>
    <p:sldId id="262" r:id="rId15"/>
    <p:sldId id="263" r:id="rId16"/>
    <p:sldId id="264" r:id="rId17"/>
    <p:sldId id="265" r:id="rId18"/>
    <p:sldId id="269" r:id="rId19"/>
    <p:sldId id="270" r:id="rId20"/>
    <p:sldId id="274" r:id="rId21"/>
    <p:sldId id="275" r:id="rId22"/>
    <p:sldId id="276" r:id="rId23"/>
    <p:sldId id="277"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F71DA-0B56-4214-93C0-658BD6A8FBFF}" v="157" dt="2022-04-21T23:29:52.499"/>
    <p1510:client id="{4F4FED2A-D89E-47A9-ADB8-10DE8282CEF1}" v="435" dt="2022-05-04T21:02:01.408"/>
    <p1510:client id="{990735D0-8136-42B9-B943-337024024EC3}" v="347" dt="2022-04-12T23:33:55.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7C734-4469-493C-BDCF-06B8BF190B7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ECD56A2-4A8B-4245-AADE-4CABD2C42A9C}">
      <dgm:prSet/>
      <dgm:spPr/>
      <dgm:t>
        <a:bodyPr/>
        <a:lstStyle/>
        <a:p>
          <a:r>
            <a:rPr lang="pl-PL"/>
            <a:t>- Uświadomienie młodzieży, iż przemysł odzieżowy jest jednym z najszybciej rosnących i największych trucicieli planety. </a:t>
          </a:r>
          <a:endParaRPr lang="en-US"/>
        </a:p>
      </dgm:t>
    </dgm:pt>
    <dgm:pt modelId="{BD2AD98C-A7B9-4B97-B9A2-7824A3AD44B9}" type="parTrans" cxnId="{AED5FB05-A3DB-4646-9164-A0012EE2989C}">
      <dgm:prSet/>
      <dgm:spPr/>
      <dgm:t>
        <a:bodyPr/>
        <a:lstStyle/>
        <a:p>
          <a:endParaRPr lang="en-US"/>
        </a:p>
      </dgm:t>
    </dgm:pt>
    <dgm:pt modelId="{EE3329CB-82CA-41F3-8884-6EE375D01C27}" type="sibTrans" cxnId="{AED5FB05-A3DB-4646-9164-A0012EE2989C}">
      <dgm:prSet/>
      <dgm:spPr/>
      <dgm:t>
        <a:bodyPr/>
        <a:lstStyle/>
        <a:p>
          <a:endParaRPr lang="en-US"/>
        </a:p>
      </dgm:t>
    </dgm:pt>
    <dgm:pt modelId="{42DD41DC-28B3-4F1E-92C2-31836C9D3AF8}">
      <dgm:prSet/>
      <dgm:spPr/>
      <dgm:t>
        <a:bodyPr/>
        <a:lstStyle/>
        <a:p>
          <a:r>
            <a:rPr lang="pl-PL"/>
            <a:t>- Recykling jako jeden ze sposobów ochrony środowiska. </a:t>
          </a:r>
          <a:endParaRPr lang="en-US"/>
        </a:p>
      </dgm:t>
    </dgm:pt>
    <dgm:pt modelId="{BBB5F439-5492-406C-9BE8-4B50BAB4C363}" type="parTrans" cxnId="{0247AEC3-E926-4D8B-994A-8D6A5F5E5403}">
      <dgm:prSet/>
      <dgm:spPr/>
      <dgm:t>
        <a:bodyPr/>
        <a:lstStyle/>
        <a:p>
          <a:endParaRPr lang="en-US"/>
        </a:p>
      </dgm:t>
    </dgm:pt>
    <dgm:pt modelId="{A977D5A6-5C40-412A-94F9-1B7FFA07FFD7}" type="sibTrans" cxnId="{0247AEC3-E926-4D8B-994A-8D6A5F5E5403}">
      <dgm:prSet/>
      <dgm:spPr/>
      <dgm:t>
        <a:bodyPr/>
        <a:lstStyle/>
        <a:p>
          <a:endParaRPr lang="en-US"/>
        </a:p>
      </dgm:t>
    </dgm:pt>
    <dgm:pt modelId="{0C67DB8C-FD8B-4E1D-B482-60C088C8F001}">
      <dgm:prSet/>
      <dgm:spPr/>
      <dgm:t>
        <a:bodyPr/>
        <a:lstStyle/>
        <a:p>
          <a:r>
            <a:rPr lang="pl-PL"/>
            <a:t>- Rozbudzanie i rozwijanie kreatywności i pasji w uczniach. </a:t>
          </a:r>
          <a:endParaRPr lang="en-US"/>
        </a:p>
      </dgm:t>
    </dgm:pt>
    <dgm:pt modelId="{ABCC4FFB-D2FD-4F12-9065-D83D0CBCD344}" type="parTrans" cxnId="{F1E3B378-0979-4FAC-8ABB-D9548FED8DF4}">
      <dgm:prSet/>
      <dgm:spPr/>
      <dgm:t>
        <a:bodyPr/>
        <a:lstStyle/>
        <a:p>
          <a:endParaRPr lang="en-US"/>
        </a:p>
      </dgm:t>
    </dgm:pt>
    <dgm:pt modelId="{756B7A01-4B33-41E3-85FE-3A5AE7FFB36F}" type="sibTrans" cxnId="{F1E3B378-0979-4FAC-8ABB-D9548FED8DF4}">
      <dgm:prSet/>
      <dgm:spPr/>
      <dgm:t>
        <a:bodyPr/>
        <a:lstStyle/>
        <a:p>
          <a:endParaRPr lang="en-US"/>
        </a:p>
      </dgm:t>
    </dgm:pt>
    <dgm:pt modelId="{BB597E07-7ED9-4812-B58D-D26969A906FC}">
      <dgm:prSet/>
      <dgm:spPr/>
      <dgm:t>
        <a:bodyPr/>
        <a:lstStyle/>
        <a:p>
          <a:r>
            <a:rPr lang="pl-PL"/>
            <a:t>- Kontakt z kreatywnymi osobami zajmującymi się rękodziełem z recyklingu. </a:t>
          </a:r>
          <a:endParaRPr lang="en-US"/>
        </a:p>
      </dgm:t>
    </dgm:pt>
    <dgm:pt modelId="{3C460E34-7343-4CE2-BA30-BEB162AF1C02}" type="parTrans" cxnId="{ADFC11C2-F6A2-48A1-ADD5-2870B60088CE}">
      <dgm:prSet/>
      <dgm:spPr/>
      <dgm:t>
        <a:bodyPr/>
        <a:lstStyle/>
        <a:p>
          <a:endParaRPr lang="en-US"/>
        </a:p>
      </dgm:t>
    </dgm:pt>
    <dgm:pt modelId="{28EBA028-8216-470F-9EAB-D507E0A2D0DE}" type="sibTrans" cxnId="{ADFC11C2-F6A2-48A1-ADD5-2870B60088CE}">
      <dgm:prSet/>
      <dgm:spPr/>
      <dgm:t>
        <a:bodyPr/>
        <a:lstStyle/>
        <a:p>
          <a:endParaRPr lang="en-US"/>
        </a:p>
      </dgm:t>
    </dgm:pt>
    <dgm:pt modelId="{83E10FC7-DACB-4591-BEBF-2F4D93E14501}">
      <dgm:prSet/>
      <dgm:spPr/>
      <dgm:t>
        <a:bodyPr/>
        <a:lstStyle/>
        <a:p>
          <a:r>
            <a:rPr lang="pl-PL"/>
            <a:t>- Aktywne, pobudzające wyobraźnię spędzanie wolnego czasu, bez udziału środków masowego przekazu (telefon, laptop, telewizja). </a:t>
          </a:r>
          <a:endParaRPr lang="en-US"/>
        </a:p>
      </dgm:t>
    </dgm:pt>
    <dgm:pt modelId="{1FA6DA69-3979-4145-A294-09086AA29E37}" type="parTrans" cxnId="{C7A1D46A-0DFF-424F-9BBD-43616ECDC533}">
      <dgm:prSet/>
      <dgm:spPr/>
      <dgm:t>
        <a:bodyPr/>
        <a:lstStyle/>
        <a:p>
          <a:endParaRPr lang="en-US"/>
        </a:p>
      </dgm:t>
    </dgm:pt>
    <dgm:pt modelId="{CDFDD597-297B-4570-B5A2-126CC6E67F35}" type="sibTrans" cxnId="{C7A1D46A-0DFF-424F-9BBD-43616ECDC533}">
      <dgm:prSet/>
      <dgm:spPr/>
      <dgm:t>
        <a:bodyPr/>
        <a:lstStyle/>
        <a:p>
          <a:endParaRPr lang="en-US"/>
        </a:p>
      </dgm:t>
    </dgm:pt>
    <dgm:pt modelId="{1F41FF6C-25E5-436C-AA6D-7869587D456D}" type="pres">
      <dgm:prSet presAssocID="{8737C734-4469-493C-BDCF-06B8BF190B74}" presName="linear" presStyleCnt="0">
        <dgm:presLayoutVars>
          <dgm:animLvl val="lvl"/>
          <dgm:resizeHandles val="exact"/>
        </dgm:presLayoutVars>
      </dgm:prSet>
      <dgm:spPr/>
    </dgm:pt>
    <dgm:pt modelId="{15080F3C-BE15-40E5-BFAD-067417F934DA}" type="pres">
      <dgm:prSet presAssocID="{1ECD56A2-4A8B-4245-AADE-4CABD2C42A9C}" presName="parentText" presStyleLbl="node1" presStyleIdx="0" presStyleCnt="5">
        <dgm:presLayoutVars>
          <dgm:chMax val="0"/>
          <dgm:bulletEnabled val="1"/>
        </dgm:presLayoutVars>
      </dgm:prSet>
      <dgm:spPr/>
    </dgm:pt>
    <dgm:pt modelId="{7F23EAFA-0A0A-42AF-8236-2863C32C891B}" type="pres">
      <dgm:prSet presAssocID="{EE3329CB-82CA-41F3-8884-6EE375D01C27}" presName="spacer" presStyleCnt="0"/>
      <dgm:spPr/>
    </dgm:pt>
    <dgm:pt modelId="{FB06DADB-C7AC-407B-B955-1F8F195AAF59}" type="pres">
      <dgm:prSet presAssocID="{42DD41DC-28B3-4F1E-92C2-31836C9D3AF8}" presName="parentText" presStyleLbl="node1" presStyleIdx="1" presStyleCnt="5">
        <dgm:presLayoutVars>
          <dgm:chMax val="0"/>
          <dgm:bulletEnabled val="1"/>
        </dgm:presLayoutVars>
      </dgm:prSet>
      <dgm:spPr/>
    </dgm:pt>
    <dgm:pt modelId="{E18E6297-D257-4F8E-8199-5BB32FE7D0C1}" type="pres">
      <dgm:prSet presAssocID="{A977D5A6-5C40-412A-94F9-1B7FFA07FFD7}" presName="spacer" presStyleCnt="0"/>
      <dgm:spPr/>
    </dgm:pt>
    <dgm:pt modelId="{FDF8633E-3EB4-4350-874A-BB4F0A7793A9}" type="pres">
      <dgm:prSet presAssocID="{0C67DB8C-FD8B-4E1D-B482-60C088C8F001}" presName="parentText" presStyleLbl="node1" presStyleIdx="2" presStyleCnt="5">
        <dgm:presLayoutVars>
          <dgm:chMax val="0"/>
          <dgm:bulletEnabled val="1"/>
        </dgm:presLayoutVars>
      </dgm:prSet>
      <dgm:spPr/>
    </dgm:pt>
    <dgm:pt modelId="{4D95CE7F-6FF9-4730-8DEF-C50ABCC32BDD}" type="pres">
      <dgm:prSet presAssocID="{756B7A01-4B33-41E3-85FE-3A5AE7FFB36F}" presName="spacer" presStyleCnt="0"/>
      <dgm:spPr/>
    </dgm:pt>
    <dgm:pt modelId="{6C78F134-CBBE-47B6-8AB1-4201F81669A1}" type="pres">
      <dgm:prSet presAssocID="{BB597E07-7ED9-4812-B58D-D26969A906FC}" presName="parentText" presStyleLbl="node1" presStyleIdx="3" presStyleCnt="5">
        <dgm:presLayoutVars>
          <dgm:chMax val="0"/>
          <dgm:bulletEnabled val="1"/>
        </dgm:presLayoutVars>
      </dgm:prSet>
      <dgm:spPr/>
    </dgm:pt>
    <dgm:pt modelId="{B46FE88E-70B6-4EB1-BBE7-C9B53345882A}" type="pres">
      <dgm:prSet presAssocID="{28EBA028-8216-470F-9EAB-D507E0A2D0DE}" presName="spacer" presStyleCnt="0"/>
      <dgm:spPr/>
    </dgm:pt>
    <dgm:pt modelId="{A919EB1C-766A-4022-8A8C-F739F16AD826}" type="pres">
      <dgm:prSet presAssocID="{83E10FC7-DACB-4591-BEBF-2F4D93E14501}" presName="parentText" presStyleLbl="node1" presStyleIdx="4" presStyleCnt="5">
        <dgm:presLayoutVars>
          <dgm:chMax val="0"/>
          <dgm:bulletEnabled val="1"/>
        </dgm:presLayoutVars>
      </dgm:prSet>
      <dgm:spPr/>
    </dgm:pt>
  </dgm:ptLst>
  <dgm:cxnLst>
    <dgm:cxn modelId="{AED5FB05-A3DB-4646-9164-A0012EE2989C}" srcId="{8737C734-4469-493C-BDCF-06B8BF190B74}" destId="{1ECD56A2-4A8B-4245-AADE-4CABD2C42A9C}" srcOrd="0" destOrd="0" parTransId="{BD2AD98C-A7B9-4B97-B9A2-7824A3AD44B9}" sibTransId="{EE3329CB-82CA-41F3-8884-6EE375D01C27}"/>
    <dgm:cxn modelId="{05E5CE63-A81F-4FEF-AF83-EB5B64591F1A}" type="presOf" srcId="{83E10FC7-DACB-4591-BEBF-2F4D93E14501}" destId="{A919EB1C-766A-4022-8A8C-F739F16AD826}" srcOrd="0" destOrd="0" presId="urn:microsoft.com/office/officeart/2005/8/layout/vList2"/>
    <dgm:cxn modelId="{C7A1D46A-0DFF-424F-9BBD-43616ECDC533}" srcId="{8737C734-4469-493C-BDCF-06B8BF190B74}" destId="{83E10FC7-DACB-4591-BEBF-2F4D93E14501}" srcOrd="4" destOrd="0" parTransId="{1FA6DA69-3979-4145-A294-09086AA29E37}" sibTransId="{CDFDD597-297B-4570-B5A2-126CC6E67F35}"/>
    <dgm:cxn modelId="{CDFC6E55-23BB-4179-9A13-E607CA9A2541}" type="presOf" srcId="{8737C734-4469-493C-BDCF-06B8BF190B74}" destId="{1F41FF6C-25E5-436C-AA6D-7869587D456D}" srcOrd="0" destOrd="0" presId="urn:microsoft.com/office/officeart/2005/8/layout/vList2"/>
    <dgm:cxn modelId="{F1E3B378-0979-4FAC-8ABB-D9548FED8DF4}" srcId="{8737C734-4469-493C-BDCF-06B8BF190B74}" destId="{0C67DB8C-FD8B-4E1D-B482-60C088C8F001}" srcOrd="2" destOrd="0" parTransId="{ABCC4FFB-D2FD-4F12-9065-D83D0CBCD344}" sibTransId="{756B7A01-4B33-41E3-85FE-3A5AE7FFB36F}"/>
    <dgm:cxn modelId="{5F91AF59-D88C-4E6E-8644-8F325A7A6D3A}" type="presOf" srcId="{0C67DB8C-FD8B-4E1D-B482-60C088C8F001}" destId="{FDF8633E-3EB4-4350-874A-BB4F0A7793A9}" srcOrd="0" destOrd="0" presId="urn:microsoft.com/office/officeart/2005/8/layout/vList2"/>
    <dgm:cxn modelId="{ADFC11C2-F6A2-48A1-ADD5-2870B60088CE}" srcId="{8737C734-4469-493C-BDCF-06B8BF190B74}" destId="{BB597E07-7ED9-4812-B58D-D26969A906FC}" srcOrd="3" destOrd="0" parTransId="{3C460E34-7343-4CE2-BA30-BEB162AF1C02}" sibTransId="{28EBA028-8216-470F-9EAB-D507E0A2D0DE}"/>
    <dgm:cxn modelId="{0247AEC3-E926-4D8B-994A-8D6A5F5E5403}" srcId="{8737C734-4469-493C-BDCF-06B8BF190B74}" destId="{42DD41DC-28B3-4F1E-92C2-31836C9D3AF8}" srcOrd="1" destOrd="0" parTransId="{BBB5F439-5492-406C-9BE8-4B50BAB4C363}" sibTransId="{A977D5A6-5C40-412A-94F9-1B7FFA07FFD7}"/>
    <dgm:cxn modelId="{195EB6D5-8A99-4D26-A7CE-15F2B3BA9610}" type="presOf" srcId="{1ECD56A2-4A8B-4245-AADE-4CABD2C42A9C}" destId="{15080F3C-BE15-40E5-BFAD-067417F934DA}" srcOrd="0" destOrd="0" presId="urn:microsoft.com/office/officeart/2005/8/layout/vList2"/>
    <dgm:cxn modelId="{005F21DC-597C-4952-9F79-7F7F54FB3225}" type="presOf" srcId="{BB597E07-7ED9-4812-B58D-D26969A906FC}" destId="{6C78F134-CBBE-47B6-8AB1-4201F81669A1}" srcOrd="0" destOrd="0" presId="urn:microsoft.com/office/officeart/2005/8/layout/vList2"/>
    <dgm:cxn modelId="{8F9649E8-DD8A-458D-8444-56BE942DCB80}" type="presOf" srcId="{42DD41DC-28B3-4F1E-92C2-31836C9D3AF8}" destId="{FB06DADB-C7AC-407B-B955-1F8F195AAF59}" srcOrd="0" destOrd="0" presId="urn:microsoft.com/office/officeart/2005/8/layout/vList2"/>
    <dgm:cxn modelId="{988B26C8-5D23-4D54-80C5-1E23F5613829}" type="presParOf" srcId="{1F41FF6C-25E5-436C-AA6D-7869587D456D}" destId="{15080F3C-BE15-40E5-BFAD-067417F934DA}" srcOrd="0" destOrd="0" presId="urn:microsoft.com/office/officeart/2005/8/layout/vList2"/>
    <dgm:cxn modelId="{4DD7D769-5D9B-4589-A639-8EC5F7686292}" type="presParOf" srcId="{1F41FF6C-25E5-436C-AA6D-7869587D456D}" destId="{7F23EAFA-0A0A-42AF-8236-2863C32C891B}" srcOrd="1" destOrd="0" presId="urn:microsoft.com/office/officeart/2005/8/layout/vList2"/>
    <dgm:cxn modelId="{C2F0BE43-2D09-4917-965A-B85E5B72EA56}" type="presParOf" srcId="{1F41FF6C-25E5-436C-AA6D-7869587D456D}" destId="{FB06DADB-C7AC-407B-B955-1F8F195AAF59}" srcOrd="2" destOrd="0" presId="urn:microsoft.com/office/officeart/2005/8/layout/vList2"/>
    <dgm:cxn modelId="{99A6E1C3-FEC4-426E-B368-10AAA64715BB}" type="presParOf" srcId="{1F41FF6C-25E5-436C-AA6D-7869587D456D}" destId="{E18E6297-D257-4F8E-8199-5BB32FE7D0C1}" srcOrd="3" destOrd="0" presId="urn:microsoft.com/office/officeart/2005/8/layout/vList2"/>
    <dgm:cxn modelId="{4763E5F4-7D12-4A9A-8833-B8787D664843}" type="presParOf" srcId="{1F41FF6C-25E5-436C-AA6D-7869587D456D}" destId="{FDF8633E-3EB4-4350-874A-BB4F0A7793A9}" srcOrd="4" destOrd="0" presId="urn:microsoft.com/office/officeart/2005/8/layout/vList2"/>
    <dgm:cxn modelId="{74524F36-3062-4FAF-8005-E8DC632998B7}" type="presParOf" srcId="{1F41FF6C-25E5-436C-AA6D-7869587D456D}" destId="{4D95CE7F-6FF9-4730-8DEF-C50ABCC32BDD}" srcOrd="5" destOrd="0" presId="urn:microsoft.com/office/officeart/2005/8/layout/vList2"/>
    <dgm:cxn modelId="{29272DBE-988B-404F-BBF7-B7214E3223E0}" type="presParOf" srcId="{1F41FF6C-25E5-436C-AA6D-7869587D456D}" destId="{6C78F134-CBBE-47B6-8AB1-4201F81669A1}" srcOrd="6" destOrd="0" presId="urn:microsoft.com/office/officeart/2005/8/layout/vList2"/>
    <dgm:cxn modelId="{5AC8BAE7-CCED-4933-9A36-154B5F9D37AC}" type="presParOf" srcId="{1F41FF6C-25E5-436C-AA6D-7869587D456D}" destId="{B46FE88E-70B6-4EB1-BBE7-C9B53345882A}" srcOrd="7" destOrd="0" presId="urn:microsoft.com/office/officeart/2005/8/layout/vList2"/>
    <dgm:cxn modelId="{DF2693FA-867C-4556-84A2-6C80240079E4}" type="presParOf" srcId="{1F41FF6C-25E5-436C-AA6D-7869587D456D}" destId="{A919EB1C-766A-4022-8A8C-F739F16AD82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7775E-AA8D-43E1-9D81-6DB3E800A5B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F3E6B746-EDA3-42F3-801B-D423A89AF345}">
      <dgm:prSet/>
      <dgm:spPr/>
      <dgm:t>
        <a:bodyPr/>
        <a:lstStyle/>
        <a:p>
          <a:r>
            <a:rPr lang="pl-PL"/>
            <a:t>- Omówienie tematyki, zakresu oraz założeń projektu </a:t>
          </a:r>
          <a:endParaRPr lang="en-US"/>
        </a:p>
      </dgm:t>
    </dgm:pt>
    <dgm:pt modelId="{E6FAA908-9E4A-4819-9388-598BAD3F25E2}" type="parTrans" cxnId="{D94F693D-25D8-4837-A320-C4A337C316C4}">
      <dgm:prSet/>
      <dgm:spPr/>
      <dgm:t>
        <a:bodyPr/>
        <a:lstStyle/>
        <a:p>
          <a:endParaRPr lang="en-US"/>
        </a:p>
      </dgm:t>
    </dgm:pt>
    <dgm:pt modelId="{6134FA57-DC7D-4BA4-A2FC-9089F228F06E}" type="sibTrans" cxnId="{D94F693D-25D8-4837-A320-C4A337C316C4}">
      <dgm:prSet/>
      <dgm:spPr/>
      <dgm:t>
        <a:bodyPr/>
        <a:lstStyle/>
        <a:p>
          <a:endParaRPr lang="en-US"/>
        </a:p>
      </dgm:t>
    </dgm:pt>
    <dgm:pt modelId="{24F22305-CE62-4842-B7D4-88C99D5A2B25}">
      <dgm:prSet/>
      <dgm:spPr/>
      <dgm:t>
        <a:bodyPr/>
        <a:lstStyle/>
        <a:p>
          <a:r>
            <a:rPr lang="pl-PL"/>
            <a:t>- Wyznaczenie zadań i terminów związanych z jego realizacją </a:t>
          </a:r>
          <a:endParaRPr lang="en-US"/>
        </a:p>
      </dgm:t>
    </dgm:pt>
    <dgm:pt modelId="{0CC61D3E-A3E6-4288-AADC-2D83DF379EEB}" type="parTrans" cxnId="{638D4DA3-78FF-4163-85B9-9AC7376FEB1C}">
      <dgm:prSet/>
      <dgm:spPr/>
      <dgm:t>
        <a:bodyPr/>
        <a:lstStyle/>
        <a:p>
          <a:endParaRPr lang="en-US"/>
        </a:p>
      </dgm:t>
    </dgm:pt>
    <dgm:pt modelId="{DC11C10F-50B5-4C91-B972-A3454E4A1BC7}" type="sibTrans" cxnId="{638D4DA3-78FF-4163-85B9-9AC7376FEB1C}">
      <dgm:prSet/>
      <dgm:spPr/>
      <dgm:t>
        <a:bodyPr/>
        <a:lstStyle/>
        <a:p>
          <a:endParaRPr lang="en-US"/>
        </a:p>
      </dgm:t>
    </dgm:pt>
    <dgm:pt modelId="{642BA9EF-EFD7-4D9C-A941-875E8D93F3D7}">
      <dgm:prSet/>
      <dgm:spPr/>
      <dgm:t>
        <a:bodyPr/>
        <a:lstStyle/>
        <a:p>
          <a:r>
            <a:rPr lang="pl-PL"/>
            <a:t>- Poznanie historii jeansu - 160 lat mody </a:t>
          </a:r>
          <a:endParaRPr lang="en-US"/>
        </a:p>
      </dgm:t>
    </dgm:pt>
    <dgm:pt modelId="{564254BE-75AD-483B-AB92-770021865A4D}" type="parTrans" cxnId="{B52A6F27-282D-4640-9DA7-E161E1E62ED5}">
      <dgm:prSet/>
      <dgm:spPr/>
      <dgm:t>
        <a:bodyPr/>
        <a:lstStyle/>
        <a:p>
          <a:endParaRPr lang="en-US"/>
        </a:p>
      </dgm:t>
    </dgm:pt>
    <dgm:pt modelId="{FE2ED3E5-D637-4904-B222-F6B3AC523935}" type="sibTrans" cxnId="{B52A6F27-282D-4640-9DA7-E161E1E62ED5}">
      <dgm:prSet/>
      <dgm:spPr/>
      <dgm:t>
        <a:bodyPr/>
        <a:lstStyle/>
        <a:p>
          <a:endParaRPr lang="en-US"/>
        </a:p>
      </dgm:t>
    </dgm:pt>
    <dgm:pt modelId="{6F8E17D5-B250-4FB9-8CB8-0A601F8FE818}">
      <dgm:prSet/>
      <dgm:spPr/>
      <dgm:t>
        <a:bodyPr/>
        <a:lstStyle/>
        <a:p>
          <a:r>
            <a:rPr lang="pl-PL"/>
            <a:t>- Zorganizowanie w szkole zbiórki starych ubrań jeansowych </a:t>
          </a:r>
          <a:endParaRPr lang="en-US"/>
        </a:p>
      </dgm:t>
    </dgm:pt>
    <dgm:pt modelId="{6A9D3CAA-A15D-4DB3-97DB-CD5E1C6D87A8}" type="parTrans" cxnId="{7B990DC7-2B28-4E61-B0BA-6ACB88BFCBC7}">
      <dgm:prSet/>
      <dgm:spPr/>
      <dgm:t>
        <a:bodyPr/>
        <a:lstStyle/>
        <a:p>
          <a:endParaRPr lang="en-US"/>
        </a:p>
      </dgm:t>
    </dgm:pt>
    <dgm:pt modelId="{41F86C73-81B5-44C3-9A09-0735EDD991E7}" type="sibTrans" cxnId="{7B990DC7-2B28-4E61-B0BA-6ACB88BFCBC7}">
      <dgm:prSet/>
      <dgm:spPr/>
      <dgm:t>
        <a:bodyPr/>
        <a:lstStyle/>
        <a:p>
          <a:endParaRPr lang="en-US"/>
        </a:p>
      </dgm:t>
    </dgm:pt>
    <dgm:pt modelId="{61283C86-15BE-4C8D-BD70-E0F49E479043}">
      <dgm:prSet/>
      <dgm:spPr/>
      <dgm:t>
        <a:bodyPr/>
        <a:lstStyle/>
        <a:p>
          <a:r>
            <a:rPr lang="pl-PL"/>
            <a:t>- Spotkanie z osobami, które zajmują się rękodziełem z recyklingu </a:t>
          </a:r>
          <a:endParaRPr lang="en-US"/>
        </a:p>
      </dgm:t>
    </dgm:pt>
    <dgm:pt modelId="{15794152-76A6-43AA-A9D4-054312942F2A}" type="parTrans" cxnId="{3F85D53C-E630-4943-B863-EC60167F34F5}">
      <dgm:prSet/>
      <dgm:spPr/>
      <dgm:t>
        <a:bodyPr/>
        <a:lstStyle/>
        <a:p>
          <a:endParaRPr lang="en-US"/>
        </a:p>
      </dgm:t>
    </dgm:pt>
    <dgm:pt modelId="{1F770CF1-3BF4-4A59-9FC4-2FEB1E1F4232}" type="sibTrans" cxnId="{3F85D53C-E630-4943-B863-EC60167F34F5}">
      <dgm:prSet/>
      <dgm:spPr/>
      <dgm:t>
        <a:bodyPr/>
        <a:lstStyle/>
        <a:p>
          <a:endParaRPr lang="en-US"/>
        </a:p>
      </dgm:t>
    </dgm:pt>
    <dgm:pt modelId="{1174D8EF-7961-405B-9FAA-B6FE3E84C62A}">
      <dgm:prSet/>
      <dgm:spPr/>
      <dgm:t>
        <a:bodyPr/>
        <a:lstStyle/>
        <a:p>
          <a:r>
            <a:rPr lang="pl-PL"/>
            <a:t>- Twórcze wykorzystanie jeansu: osłonki na doniczki, przyborniki, biżuteria, torebki, ozdoby świąteczne, ozdoby do domu, itp. </a:t>
          </a:r>
          <a:endParaRPr lang="en-US"/>
        </a:p>
      </dgm:t>
    </dgm:pt>
    <dgm:pt modelId="{C9F51503-2B33-4A8C-A654-39166852B8CF}" type="parTrans" cxnId="{80F9ECDB-E28C-4C31-87B7-E162D424350B}">
      <dgm:prSet/>
      <dgm:spPr/>
      <dgm:t>
        <a:bodyPr/>
        <a:lstStyle/>
        <a:p>
          <a:endParaRPr lang="en-US"/>
        </a:p>
      </dgm:t>
    </dgm:pt>
    <dgm:pt modelId="{9C719E35-A716-4D0E-8145-545DC8DBE4BA}" type="sibTrans" cxnId="{80F9ECDB-E28C-4C31-87B7-E162D424350B}">
      <dgm:prSet/>
      <dgm:spPr/>
      <dgm:t>
        <a:bodyPr/>
        <a:lstStyle/>
        <a:p>
          <a:endParaRPr lang="en-US"/>
        </a:p>
      </dgm:t>
    </dgm:pt>
    <dgm:pt modelId="{974F9EAC-A4AC-4821-ADB1-5A5D9579E9F7}">
      <dgm:prSet/>
      <dgm:spPr/>
      <dgm:t>
        <a:bodyPr/>
        <a:lstStyle/>
        <a:p>
          <a:r>
            <a:rPr lang="pl-PL"/>
            <a:t>- Przygotowanie wystawy wytworów jeansowych dla społeczności szkolnej </a:t>
          </a:r>
          <a:endParaRPr lang="en-US"/>
        </a:p>
      </dgm:t>
    </dgm:pt>
    <dgm:pt modelId="{4FD1F5D5-B1EB-401B-9C95-7993CF8770E2}" type="parTrans" cxnId="{30ED14BE-1DEC-4E74-899A-94957E83C599}">
      <dgm:prSet/>
      <dgm:spPr/>
      <dgm:t>
        <a:bodyPr/>
        <a:lstStyle/>
        <a:p>
          <a:endParaRPr lang="en-US"/>
        </a:p>
      </dgm:t>
    </dgm:pt>
    <dgm:pt modelId="{CDAA4BCE-C28C-41C2-8104-20FA2E01BAC0}" type="sibTrans" cxnId="{30ED14BE-1DEC-4E74-899A-94957E83C599}">
      <dgm:prSet/>
      <dgm:spPr/>
      <dgm:t>
        <a:bodyPr/>
        <a:lstStyle/>
        <a:p>
          <a:endParaRPr lang="en-US"/>
        </a:p>
      </dgm:t>
    </dgm:pt>
    <dgm:pt modelId="{4F1E4D69-6ED5-4F23-A9FF-C35C26AE0800}" type="pres">
      <dgm:prSet presAssocID="{E177775E-AA8D-43E1-9D81-6DB3E800A5B2}" presName="diagram" presStyleCnt="0">
        <dgm:presLayoutVars>
          <dgm:dir/>
          <dgm:resizeHandles val="exact"/>
        </dgm:presLayoutVars>
      </dgm:prSet>
      <dgm:spPr/>
    </dgm:pt>
    <dgm:pt modelId="{8E65AD12-4D5E-4CD1-9ACC-599C001395D4}" type="pres">
      <dgm:prSet presAssocID="{F3E6B746-EDA3-42F3-801B-D423A89AF345}" presName="node" presStyleLbl="node1" presStyleIdx="0" presStyleCnt="7">
        <dgm:presLayoutVars>
          <dgm:bulletEnabled val="1"/>
        </dgm:presLayoutVars>
      </dgm:prSet>
      <dgm:spPr/>
    </dgm:pt>
    <dgm:pt modelId="{3C41186F-0891-4498-9130-B22317E80872}" type="pres">
      <dgm:prSet presAssocID="{6134FA57-DC7D-4BA4-A2FC-9089F228F06E}" presName="sibTrans" presStyleCnt="0"/>
      <dgm:spPr/>
    </dgm:pt>
    <dgm:pt modelId="{E73ABC66-77EE-419B-BCEF-6EC43CD839B5}" type="pres">
      <dgm:prSet presAssocID="{24F22305-CE62-4842-B7D4-88C99D5A2B25}" presName="node" presStyleLbl="node1" presStyleIdx="1" presStyleCnt="7">
        <dgm:presLayoutVars>
          <dgm:bulletEnabled val="1"/>
        </dgm:presLayoutVars>
      </dgm:prSet>
      <dgm:spPr/>
    </dgm:pt>
    <dgm:pt modelId="{31FD93FE-5B43-4132-A484-9066AB72AE59}" type="pres">
      <dgm:prSet presAssocID="{DC11C10F-50B5-4C91-B972-A3454E4A1BC7}" presName="sibTrans" presStyleCnt="0"/>
      <dgm:spPr/>
    </dgm:pt>
    <dgm:pt modelId="{0A0AD0CB-3495-494C-85B1-12BD7BC3ABBE}" type="pres">
      <dgm:prSet presAssocID="{642BA9EF-EFD7-4D9C-A941-875E8D93F3D7}" presName="node" presStyleLbl="node1" presStyleIdx="2" presStyleCnt="7">
        <dgm:presLayoutVars>
          <dgm:bulletEnabled val="1"/>
        </dgm:presLayoutVars>
      </dgm:prSet>
      <dgm:spPr/>
    </dgm:pt>
    <dgm:pt modelId="{E359FFD6-68B5-40B9-AEDE-03E50A418247}" type="pres">
      <dgm:prSet presAssocID="{FE2ED3E5-D637-4904-B222-F6B3AC523935}" presName="sibTrans" presStyleCnt="0"/>
      <dgm:spPr/>
    </dgm:pt>
    <dgm:pt modelId="{001EB3A8-2E96-4A5A-B9CE-676FAAB154EB}" type="pres">
      <dgm:prSet presAssocID="{6F8E17D5-B250-4FB9-8CB8-0A601F8FE818}" presName="node" presStyleLbl="node1" presStyleIdx="3" presStyleCnt="7">
        <dgm:presLayoutVars>
          <dgm:bulletEnabled val="1"/>
        </dgm:presLayoutVars>
      </dgm:prSet>
      <dgm:spPr/>
    </dgm:pt>
    <dgm:pt modelId="{3EF03924-9A90-42D1-A388-9D4CA4FE22CE}" type="pres">
      <dgm:prSet presAssocID="{41F86C73-81B5-44C3-9A09-0735EDD991E7}" presName="sibTrans" presStyleCnt="0"/>
      <dgm:spPr/>
    </dgm:pt>
    <dgm:pt modelId="{F13F2536-C752-48DD-800A-245B0F159BD3}" type="pres">
      <dgm:prSet presAssocID="{61283C86-15BE-4C8D-BD70-E0F49E479043}" presName="node" presStyleLbl="node1" presStyleIdx="4" presStyleCnt="7">
        <dgm:presLayoutVars>
          <dgm:bulletEnabled val="1"/>
        </dgm:presLayoutVars>
      </dgm:prSet>
      <dgm:spPr/>
    </dgm:pt>
    <dgm:pt modelId="{9FACBDDF-31A5-4691-B96B-24670BD89E0C}" type="pres">
      <dgm:prSet presAssocID="{1F770CF1-3BF4-4A59-9FC4-2FEB1E1F4232}" presName="sibTrans" presStyleCnt="0"/>
      <dgm:spPr/>
    </dgm:pt>
    <dgm:pt modelId="{0166BBE4-CFFA-426D-99D4-07AD4A02A959}" type="pres">
      <dgm:prSet presAssocID="{1174D8EF-7961-405B-9FAA-B6FE3E84C62A}" presName="node" presStyleLbl="node1" presStyleIdx="5" presStyleCnt="7">
        <dgm:presLayoutVars>
          <dgm:bulletEnabled val="1"/>
        </dgm:presLayoutVars>
      </dgm:prSet>
      <dgm:spPr/>
    </dgm:pt>
    <dgm:pt modelId="{8632E816-1880-4F6A-9315-E018133FE5AD}" type="pres">
      <dgm:prSet presAssocID="{9C719E35-A716-4D0E-8145-545DC8DBE4BA}" presName="sibTrans" presStyleCnt="0"/>
      <dgm:spPr/>
    </dgm:pt>
    <dgm:pt modelId="{F79AAEF1-86A1-4C86-9527-73A71275666D}" type="pres">
      <dgm:prSet presAssocID="{974F9EAC-A4AC-4821-ADB1-5A5D9579E9F7}" presName="node" presStyleLbl="node1" presStyleIdx="6" presStyleCnt="7">
        <dgm:presLayoutVars>
          <dgm:bulletEnabled val="1"/>
        </dgm:presLayoutVars>
      </dgm:prSet>
      <dgm:spPr/>
    </dgm:pt>
  </dgm:ptLst>
  <dgm:cxnLst>
    <dgm:cxn modelId="{B1D8631D-9670-4E72-917F-C655FBDC733F}" type="presOf" srcId="{642BA9EF-EFD7-4D9C-A941-875E8D93F3D7}" destId="{0A0AD0CB-3495-494C-85B1-12BD7BC3ABBE}" srcOrd="0" destOrd="0" presId="urn:microsoft.com/office/officeart/2005/8/layout/default"/>
    <dgm:cxn modelId="{B52A6F27-282D-4640-9DA7-E161E1E62ED5}" srcId="{E177775E-AA8D-43E1-9D81-6DB3E800A5B2}" destId="{642BA9EF-EFD7-4D9C-A941-875E8D93F3D7}" srcOrd="2" destOrd="0" parTransId="{564254BE-75AD-483B-AB92-770021865A4D}" sibTransId="{FE2ED3E5-D637-4904-B222-F6B3AC523935}"/>
    <dgm:cxn modelId="{B553992B-3A50-47D9-BA15-327CD1AC89F0}" type="presOf" srcId="{974F9EAC-A4AC-4821-ADB1-5A5D9579E9F7}" destId="{F79AAEF1-86A1-4C86-9527-73A71275666D}" srcOrd="0" destOrd="0" presId="urn:microsoft.com/office/officeart/2005/8/layout/default"/>
    <dgm:cxn modelId="{3F85D53C-E630-4943-B863-EC60167F34F5}" srcId="{E177775E-AA8D-43E1-9D81-6DB3E800A5B2}" destId="{61283C86-15BE-4C8D-BD70-E0F49E479043}" srcOrd="4" destOrd="0" parTransId="{15794152-76A6-43AA-A9D4-054312942F2A}" sibTransId="{1F770CF1-3BF4-4A59-9FC4-2FEB1E1F4232}"/>
    <dgm:cxn modelId="{D94F693D-25D8-4837-A320-C4A337C316C4}" srcId="{E177775E-AA8D-43E1-9D81-6DB3E800A5B2}" destId="{F3E6B746-EDA3-42F3-801B-D423A89AF345}" srcOrd="0" destOrd="0" parTransId="{E6FAA908-9E4A-4819-9388-598BAD3F25E2}" sibTransId="{6134FA57-DC7D-4BA4-A2FC-9089F228F06E}"/>
    <dgm:cxn modelId="{F1BE8067-4D51-4F0A-A3D1-F54BBC6C5526}" type="presOf" srcId="{1174D8EF-7961-405B-9FAA-B6FE3E84C62A}" destId="{0166BBE4-CFFA-426D-99D4-07AD4A02A959}" srcOrd="0" destOrd="0" presId="urn:microsoft.com/office/officeart/2005/8/layout/default"/>
    <dgm:cxn modelId="{29C2D672-B7AF-4325-97CD-EC0BB3B86617}" type="presOf" srcId="{E177775E-AA8D-43E1-9D81-6DB3E800A5B2}" destId="{4F1E4D69-6ED5-4F23-A9FF-C35C26AE0800}" srcOrd="0" destOrd="0" presId="urn:microsoft.com/office/officeart/2005/8/layout/default"/>
    <dgm:cxn modelId="{DE251F74-63A8-4AB2-9B5B-CD9BB112BE5C}" type="presOf" srcId="{6F8E17D5-B250-4FB9-8CB8-0A601F8FE818}" destId="{001EB3A8-2E96-4A5A-B9CE-676FAAB154EB}" srcOrd="0" destOrd="0" presId="urn:microsoft.com/office/officeart/2005/8/layout/default"/>
    <dgm:cxn modelId="{97198294-45E8-460D-859E-EA43CDD3C90B}" type="presOf" srcId="{F3E6B746-EDA3-42F3-801B-D423A89AF345}" destId="{8E65AD12-4D5E-4CD1-9ACC-599C001395D4}" srcOrd="0" destOrd="0" presId="urn:microsoft.com/office/officeart/2005/8/layout/default"/>
    <dgm:cxn modelId="{638D4DA3-78FF-4163-85B9-9AC7376FEB1C}" srcId="{E177775E-AA8D-43E1-9D81-6DB3E800A5B2}" destId="{24F22305-CE62-4842-B7D4-88C99D5A2B25}" srcOrd="1" destOrd="0" parTransId="{0CC61D3E-A3E6-4288-AADC-2D83DF379EEB}" sibTransId="{DC11C10F-50B5-4C91-B972-A3454E4A1BC7}"/>
    <dgm:cxn modelId="{30ED14BE-1DEC-4E74-899A-94957E83C599}" srcId="{E177775E-AA8D-43E1-9D81-6DB3E800A5B2}" destId="{974F9EAC-A4AC-4821-ADB1-5A5D9579E9F7}" srcOrd="6" destOrd="0" parTransId="{4FD1F5D5-B1EB-401B-9C95-7993CF8770E2}" sibTransId="{CDAA4BCE-C28C-41C2-8104-20FA2E01BAC0}"/>
    <dgm:cxn modelId="{7B990DC7-2B28-4E61-B0BA-6ACB88BFCBC7}" srcId="{E177775E-AA8D-43E1-9D81-6DB3E800A5B2}" destId="{6F8E17D5-B250-4FB9-8CB8-0A601F8FE818}" srcOrd="3" destOrd="0" parTransId="{6A9D3CAA-A15D-4DB3-97DB-CD5E1C6D87A8}" sibTransId="{41F86C73-81B5-44C3-9A09-0735EDD991E7}"/>
    <dgm:cxn modelId="{80F9ECDB-E28C-4C31-87B7-E162D424350B}" srcId="{E177775E-AA8D-43E1-9D81-6DB3E800A5B2}" destId="{1174D8EF-7961-405B-9FAA-B6FE3E84C62A}" srcOrd="5" destOrd="0" parTransId="{C9F51503-2B33-4A8C-A654-39166852B8CF}" sibTransId="{9C719E35-A716-4D0E-8145-545DC8DBE4BA}"/>
    <dgm:cxn modelId="{8C7954FF-782E-4B7B-8651-67D6F0A7543F}" type="presOf" srcId="{24F22305-CE62-4842-B7D4-88C99D5A2B25}" destId="{E73ABC66-77EE-419B-BCEF-6EC43CD839B5}" srcOrd="0" destOrd="0" presId="urn:microsoft.com/office/officeart/2005/8/layout/default"/>
    <dgm:cxn modelId="{171678FF-7073-46EA-9957-7FB1907EB238}" type="presOf" srcId="{61283C86-15BE-4C8D-BD70-E0F49E479043}" destId="{F13F2536-C752-48DD-800A-245B0F159BD3}" srcOrd="0" destOrd="0" presId="urn:microsoft.com/office/officeart/2005/8/layout/default"/>
    <dgm:cxn modelId="{934D11EE-D2E3-4AEA-BC20-D7979F9E399F}" type="presParOf" srcId="{4F1E4D69-6ED5-4F23-A9FF-C35C26AE0800}" destId="{8E65AD12-4D5E-4CD1-9ACC-599C001395D4}" srcOrd="0" destOrd="0" presId="urn:microsoft.com/office/officeart/2005/8/layout/default"/>
    <dgm:cxn modelId="{84C2C708-6272-4238-96BE-E699E01B1632}" type="presParOf" srcId="{4F1E4D69-6ED5-4F23-A9FF-C35C26AE0800}" destId="{3C41186F-0891-4498-9130-B22317E80872}" srcOrd="1" destOrd="0" presId="urn:microsoft.com/office/officeart/2005/8/layout/default"/>
    <dgm:cxn modelId="{15B968A5-C587-4577-9110-D512B5A9A528}" type="presParOf" srcId="{4F1E4D69-6ED5-4F23-A9FF-C35C26AE0800}" destId="{E73ABC66-77EE-419B-BCEF-6EC43CD839B5}" srcOrd="2" destOrd="0" presId="urn:microsoft.com/office/officeart/2005/8/layout/default"/>
    <dgm:cxn modelId="{3A89779D-DE1F-496B-A0B3-889BAFAD37F7}" type="presParOf" srcId="{4F1E4D69-6ED5-4F23-A9FF-C35C26AE0800}" destId="{31FD93FE-5B43-4132-A484-9066AB72AE59}" srcOrd="3" destOrd="0" presId="urn:microsoft.com/office/officeart/2005/8/layout/default"/>
    <dgm:cxn modelId="{3F589CE8-25A6-4E33-A4DF-8CC3D44DE5C2}" type="presParOf" srcId="{4F1E4D69-6ED5-4F23-A9FF-C35C26AE0800}" destId="{0A0AD0CB-3495-494C-85B1-12BD7BC3ABBE}" srcOrd="4" destOrd="0" presId="urn:microsoft.com/office/officeart/2005/8/layout/default"/>
    <dgm:cxn modelId="{0619DA43-B355-4676-830E-922C43EF3EC9}" type="presParOf" srcId="{4F1E4D69-6ED5-4F23-A9FF-C35C26AE0800}" destId="{E359FFD6-68B5-40B9-AEDE-03E50A418247}" srcOrd="5" destOrd="0" presId="urn:microsoft.com/office/officeart/2005/8/layout/default"/>
    <dgm:cxn modelId="{0E5BCDA2-F4FA-4490-8986-F07F9EFA49F0}" type="presParOf" srcId="{4F1E4D69-6ED5-4F23-A9FF-C35C26AE0800}" destId="{001EB3A8-2E96-4A5A-B9CE-676FAAB154EB}" srcOrd="6" destOrd="0" presId="urn:microsoft.com/office/officeart/2005/8/layout/default"/>
    <dgm:cxn modelId="{577E91BD-B41B-4B9E-95F0-94375B3D8DA9}" type="presParOf" srcId="{4F1E4D69-6ED5-4F23-A9FF-C35C26AE0800}" destId="{3EF03924-9A90-42D1-A388-9D4CA4FE22CE}" srcOrd="7" destOrd="0" presId="urn:microsoft.com/office/officeart/2005/8/layout/default"/>
    <dgm:cxn modelId="{7164CD53-FB16-4048-BB8B-0726BA76AB05}" type="presParOf" srcId="{4F1E4D69-6ED5-4F23-A9FF-C35C26AE0800}" destId="{F13F2536-C752-48DD-800A-245B0F159BD3}" srcOrd="8" destOrd="0" presId="urn:microsoft.com/office/officeart/2005/8/layout/default"/>
    <dgm:cxn modelId="{6C432486-F4D2-4243-B6AE-44C5E1BE5934}" type="presParOf" srcId="{4F1E4D69-6ED5-4F23-A9FF-C35C26AE0800}" destId="{9FACBDDF-31A5-4691-B96B-24670BD89E0C}" srcOrd="9" destOrd="0" presId="urn:microsoft.com/office/officeart/2005/8/layout/default"/>
    <dgm:cxn modelId="{B26231AD-C662-4762-976A-D12DDB24AE92}" type="presParOf" srcId="{4F1E4D69-6ED5-4F23-A9FF-C35C26AE0800}" destId="{0166BBE4-CFFA-426D-99D4-07AD4A02A959}" srcOrd="10" destOrd="0" presId="urn:microsoft.com/office/officeart/2005/8/layout/default"/>
    <dgm:cxn modelId="{4787A858-4A81-4ED7-8B87-63FC667B338D}" type="presParOf" srcId="{4F1E4D69-6ED5-4F23-A9FF-C35C26AE0800}" destId="{8632E816-1880-4F6A-9315-E018133FE5AD}" srcOrd="11" destOrd="0" presId="urn:microsoft.com/office/officeart/2005/8/layout/default"/>
    <dgm:cxn modelId="{63A88895-5D64-4739-9B5D-B8EC7624ADBE}" type="presParOf" srcId="{4F1E4D69-6ED5-4F23-A9FF-C35C26AE0800}" destId="{F79AAEF1-86A1-4C86-9527-73A71275666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80F3C-BE15-40E5-BFAD-067417F934DA}">
      <dsp:nvSpPr>
        <dsp:cNvPr id="0" name=""/>
        <dsp:cNvSpPr/>
      </dsp:nvSpPr>
      <dsp:spPr>
        <a:xfrm>
          <a:off x="0" y="43902"/>
          <a:ext cx="6291714"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 Uświadomienie młodzieży, iż przemysł odzieżowy jest jednym z najszybciej rosnących i największych trucicieli planety. </a:t>
          </a:r>
          <a:endParaRPr lang="en-US" sz="1900" kern="1200"/>
        </a:p>
      </dsp:txBody>
      <dsp:txXfrm>
        <a:off x="51003" y="94905"/>
        <a:ext cx="6189708" cy="942803"/>
      </dsp:txXfrm>
    </dsp:sp>
    <dsp:sp modelId="{FB06DADB-C7AC-407B-B955-1F8F195AAF59}">
      <dsp:nvSpPr>
        <dsp:cNvPr id="0" name=""/>
        <dsp:cNvSpPr/>
      </dsp:nvSpPr>
      <dsp:spPr>
        <a:xfrm>
          <a:off x="0" y="1143432"/>
          <a:ext cx="6291714" cy="1044809"/>
        </a:xfrm>
        <a:prstGeom prst="roundRect">
          <a:avLst/>
        </a:prstGeom>
        <a:solidFill>
          <a:schemeClr val="accent2">
            <a:hueOff val="950851"/>
            <a:satOff val="-19128"/>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 Recykling jako jeden ze sposobów ochrony środowiska. </a:t>
          </a:r>
          <a:endParaRPr lang="en-US" sz="1900" kern="1200"/>
        </a:p>
      </dsp:txBody>
      <dsp:txXfrm>
        <a:off x="51003" y="1194435"/>
        <a:ext cx="6189708" cy="942803"/>
      </dsp:txXfrm>
    </dsp:sp>
    <dsp:sp modelId="{FDF8633E-3EB4-4350-874A-BB4F0A7793A9}">
      <dsp:nvSpPr>
        <dsp:cNvPr id="0" name=""/>
        <dsp:cNvSpPr/>
      </dsp:nvSpPr>
      <dsp:spPr>
        <a:xfrm>
          <a:off x="0" y="2242962"/>
          <a:ext cx="6291714" cy="1044809"/>
        </a:xfrm>
        <a:prstGeom prst="roundRect">
          <a:avLst/>
        </a:prstGeom>
        <a:solidFill>
          <a:schemeClr val="accent2">
            <a:hueOff val="1901703"/>
            <a:satOff val="-38256"/>
            <a:lumOff val="-1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 Rozbudzanie i rozwijanie kreatywności i pasji w uczniach. </a:t>
          </a:r>
          <a:endParaRPr lang="en-US" sz="1900" kern="1200"/>
        </a:p>
      </dsp:txBody>
      <dsp:txXfrm>
        <a:off x="51003" y="2293965"/>
        <a:ext cx="6189708" cy="942803"/>
      </dsp:txXfrm>
    </dsp:sp>
    <dsp:sp modelId="{6C78F134-CBBE-47B6-8AB1-4201F81669A1}">
      <dsp:nvSpPr>
        <dsp:cNvPr id="0" name=""/>
        <dsp:cNvSpPr/>
      </dsp:nvSpPr>
      <dsp:spPr>
        <a:xfrm>
          <a:off x="0" y="3342492"/>
          <a:ext cx="6291714" cy="1044809"/>
        </a:xfrm>
        <a:prstGeom prst="roundRect">
          <a:avLst/>
        </a:prstGeom>
        <a:solidFill>
          <a:schemeClr val="accent2">
            <a:hueOff val="2852554"/>
            <a:satOff val="-57383"/>
            <a:lumOff val="-2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 Kontakt z kreatywnymi osobami zajmującymi się rękodziełem z recyklingu. </a:t>
          </a:r>
          <a:endParaRPr lang="en-US" sz="1900" kern="1200"/>
        </a:p>
      </dsp:txBody>
      <dsp:txXfrm>
        <a:off x="51003" y="3393495"/>
        <a:ext cx="6189708" cy="942803"/>
      </dsp:txXfrm>
    </dsp:sp>
    <dsp:sp modelId="{A919EB1C-766A-4022-8A8C-F739F16AD826}">
      <dsp:nvSpPr>
        <dsp:cNvPr id="0" name=""/>
        <dsp:cNvSpPr/>
      </dsp:nvSpPr>
      <dsp:spPr>
        <a:xfrm>
          <a:off x="0" y="4442022"/>
          <a:ext cx="6291714" cy="1044809"/>
        </a:xfrm>
        <a:prstGeom prst="roundRect">
          <a:avLst/>
        </a:prstGeom>
        <a:solidFill>
          <a:schemeClr val="accent2">
            <a:hueOff val="3803405"/>
            <a:satOff val="-76511"/>
            <a:lumOff val="-2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 Aktywne, pobudzające wyobraźnię spędzanie wolnego czasu, bez udziału środków masowego przekazu (telefon, laptop, telewizja). </a:t>
          </a:r>
          <a:endParaRPr lang="en-US" sz="1900" kern="1200"/>
        </a:p>
      </dsp:txBody>
      <dsp:txXfrm>
        <a:off x="51003" y="4493025"/>
        <a:ext cx="6189708" cy="942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5AD12-4D5E-4CD1-9ACC-599C001395D4}">
      <dsp:nvSpPr>
        <dsp:cNvPr id="0" name=""/>
        <dsp:cNvSpPr/>
      </dsp:nvSpPr>
      <dsp:spPr>
        <a:xfrm>
          <a:off x="989728" y="530"/>
          <a:ext cx="2059177" cy="12355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Omówienie tematyki, zakresu oraz założeń projektu </a:t>
          </a:r>
          <a:endParaRPr lang="en-US" sz="1300" kern="1200"/>
        </a:p>
      </dsp:txBody>
      <dsp:txXfrm>
        <a:off x="989728" y="530"/>
        <a:ext cx="2059177" cy="1235506"/>
      </dsp:txXfrm>
    </dsp:sp>
    <dsp:sp modelId="{E73ABC66-77EE-419B-BCEF-6EC43CD839B5}">
      <dsp:nvSpPr>
        <dsp:cNvPr id="0" name=""/>
        <dsp:cNvSpPr/>
      </dsp:nvSpPr>
      <dsp:spPr>
        <a:xfrm>
          <a:off x="3254823" y="530"/>
          <a:ext cx="2059177" cy="1235506"/>
        </a:xfrm>
        <a:prstGeom prst="rect">
          <a:avLst/>
        </a:prstGeom>
        <a:solidFill>
          <a:schemeClr val="accent2">
            <a:hueOff val="633901"/>
            <a:satOff val="-12752"/>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Wyznaczenie zadań i terminów związanych z jego realizacją </a:t>
          </a:r>
          <a:endParaRPr lang="en-US" sz="1300" kern="1200"/>
        </a:p>
      </dsp:txBody>
      <dsp:txXfrm>
        <a:off x="3254823" y="530"/>
        <a:ext cx="2059177" cy="1235506"/>
      </dsp:txXfrm>
    </dsp:sp>
    <dsp:sp modelId="{0A0AD0CB-3495-494C-85B1-12BD7BC3ABBE}">
      <dsp:nvSpPr>
        <dsp:cNvPr id="0" name=""/>
        <dsp:cNvSpPr/>
      </dsp:nvSpPr>
      <dsp:spPr>
        <a:xfrm>
          <a:off x="989728" y="1441954"/>
          <a:ext cx="2059177" cy="1235506"/>
        </a:xfrm>
        <a:prstGeom prst="rect">
          <a:avLst/>
        </a:prstGeom>
        <a:solidFill>
          <a:schemeClr val="accent2">
            <a:hueOff val="1267802"/>
            <a:satOff val="-25504"/>
            <a:lumOff val="-9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Poznanie historii jeansu - 160 lat mody </a:t>
          </a:r>
          <a:endParaRPr lang="en-US" sz="1300" kern="1200"/>
        </a:p>
      </dsp:txBody>
      <dsp:txXfrm>
        <a:off x="989728" y="1441954"/>
        <a:ext cx="2059177" cy="1235506"/>
      </dsp:txXfrm>
    </dsp:sp>
    <dsp:sp modelId="{001EB3A8-2E96-4A5A-B9CE-676FAAB154EB}">
      <dsp:nvSpPr>
        <dsp:cNvPr id="0" name=""/>
        <dsp:cNvSpPr/>
      </dsp:nvSpPr>
      <dsp:spPr>
        <a:xfrm>
          <a:off x="3254823" y="1441954"/>
          <a:ext cx="2059177" cy="1235506"/>
        </a:xfrm>
        <a:prstGeom prst="rect">
          <a:avLst/>
        </a:prstGeom>
        <a:solidFill>
          <a:schemeClr val="accent2">
            <a:hueOff val="1901703"/>
            <a:satOff val="-38256"/>
            <a:lumOff val="-1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Zorganizowanie w szkole zbiórki starych ubrań jeansowych </a:t>
          </a:r>
          <a:endParaRPr lang="en-US" sz="1300" kern="1200"/>
        </a:p>
      </dsp:txBody>
      <dsp:txXfrm>
        <a:off x="3254823" y="1441954"/>
        <a:ext cx="2059177" cy="1235506"/>
      </dsp:txXfrm>
    </dsp:sp>
    <dsp:sp modelId="{F13F2536-C752-48DD-800A-245B0F159BD3}">
      <dsp:nvSpPr>
        <dsp:cNvPr id="0" name=""/>
        <dsp:cNvSpPr/>
      </dsp:nvSpPr>
      <dsp:spPr>
        <a:xfrm>
          <a:off x="989728" y="2883378"/>
          <a:ext cx="2059177" cy="1235506"/>
        </a:xfrm>
        <a:prstGeom prst="rect">
          <a:avLst/>
        </a:prstGeom>
        <a:solidFill>
          <a:schemeClr val="accent2">
            <a:hueOff val="2535604"/>
            <a:satOff val="-51007"/>
            <a:lumOff val="-18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Spotkanie z osobami, które zajmują się rękodziełem z recyklingu </a:t>
          </a:r>
          <a:endParaRPr lang="en-US" sz="1300" kern="1200"/>
        </a:p>
      </dsp:txBody>
      <dsp:txXfrm>
        <a:off x="989728" y="2883378"/>
        <a:ext cx="2059177" cy="1235506"/>
      </dsp:txXfrm>
    </dsp:sp>
    <dsp:sp modelId="{0166BBE4-CFFA-426D-99D4-07AD4A02A959}">
      <dsp:nvSpPr>
        <dsp:cNvPr id="0" name=""/>
        <dsp:cNvSpPr/>
      </dsp:nvSpPr>
      <dsp:spPr>
        <a:xfrm>
          <a:off x="3254823" y="2883378"/>
          <a:ext cx="2059177" cy="1235506"/>
        </a:xfrm>
        <a:prstGeom prst="rect">
          <a:avLst/>
        </a:prstGeom>
        <a:solidFill>
          <a:schemeClr val="accent2">
            <a:hueOff val="3169504"/>
            <a:satOff val="-63759"/>
            <a:lumOff val="-2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Twórcze wykorzystanie jeansu: osłonki na doniczki, przyborniki, biżuteria, torebki, ozdoby świąteczne, ozdoby do domu, itp. </a:t>
          </a:r>
          <a:endParaRPr lang="en-US" sz="1300" kern="1200"/>
        </a:p>
      </dsp:txBody>
      <dsp:txXfrm>
        <a:off x="3254823" y="2883378"/>
        <a:ext cx="2059177" cy="1235506"/>
      </dsp:txXfrm>
    </dsp:sp>
    <dsp:sp modelId="{F79AAEF1-86A1-4C86-9527-73A71275666D}">
      <dsp:nvSpPr>
        <dsp:cNvPr id="0" name=""/>
        <dsp:cNvSpPr/>
      </dsp:nvSpPr>
      <dsp:spPr>
        <a:xfrm>
          <a:off x="2122275" y="4324802"/>
          <a:ext cx="2059177" cy="1235506"/>
        </a:xfrm>
        <a:prstGeom prst="rect">
          <a:avLst/>
        </a:prstGeom>
        <a:solidFill>
          <a:schemeClr val="accent2">
            <a:hueOff val="3803405"/>
            <a:satOff val="-76511"/>
            <a:lumOff val="-2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 Przygotowanie wystawy wytworów jeansowych dla społeczności szkolnej </a:t>
          </a:r>
          <a:endParaRPr lang="en-US" sz="1300" kern="1200"/>
        </a:p>
      </dsp:txBody>
      <dsp:txXfrm>
        <a:off x="2122275" y="4324802"/>
        <a:ext cx="2059177" cy="12355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5/4/2022</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43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4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5/4/2022</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79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2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95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94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43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97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5/4/2022</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0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5/4/2022</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67721932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ytuł 1"/>
          <p:cNvSpPr>
            <a:spLocks noGrp="1"/>
          </p:cNvSpPr>
          <p:nvPr>
            <p:ph type="ctrTitle"/>
          </p:nvPr>
        </p:nvSpPr>
        <p:spPr>
          <a:xfrm>
            <a:off x="3962400" y="2937379"/>
            <a:ext cx="7535226" cy="2103114"/>
          </a:xfrm>
        </p:spPr>
        <p:txBody>
          <a:bodyPr>
            <a:normAutofit/>
          </a:bodyPr>
          <a:lstStyle/>
          <a:p>
            <a:pPr algn="r"/>
            <a:r>
              <a:rPr lang="pl-PL" sz="4800" dirty="0">
                <a:latin typeface="Calibri"/>
                <a:cs typeface="Aharoni"/>
              </a:rPr>
              <a:t>Szkoła podstawowa nr 5 im. Mikołaja Kopernika w Czechowicach-Dziedzicach</a:t>
            </a:r>
          </a:p>
        </p:txBody>
      </p:sp>
      <p:sp>
        <p:nvSpPr>
          <p:cNvPr id="3" name="Podtytuł 2"/>
          <p:cNvSpPr>
            <a:spLocks noGrp="1"/>
          </p:cNvSpPr>
          <p:nvPr>
            <p:ph type="subTitle" idx="1"/>
          </p:nvPr>
        </p:nvSpPr>
        <p:spPr>
          <a:xfrm>
            <a:off x="3705225" y="3857034"/>
            <a:ext cx="7644627" cy="1329443"/>
          </a:xfrm>
        </p:spPr>
        <p:txBody>
          <a:bodyPr vert="horz" lIns="91440" tIns="45720" rIns="91440" bIns="45720" rtlCol="0" anchor="t">
            <a:normAutofit/>
          </a:bodyPr>
          <a:lstStyle/>
          <a:p>
            <a:pPr algn="r"/>
            <a:endParaRPr lang="pl-PL" dirty="0">
              <a:latin typeface="Calibri"/>
              <a:cs typeface="Calibri"/>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 name="Obraz 5">
            <a:extLst>
              <a:ext uri="{FF2B5EF4-FFF2-40B4-BE49-F238E27FC236}">
                <a16:creationId xmlns:a16="http://schemas.microsoft.com/office/drawing/2014/main" id="{6DBAF4F5-CDF7-CA34-9DD4-0DAEBEC475F9}"/>
              </a:ext>
            </a:extLst>
          </p:cNvPr>
          <p:cNvPicPr>
            <a:picLocks noChangeAspect="1"/>
          </p:cNvPicPr>
          <p:nvPr/>
        </p:nvPicPr>
        <p:blipFill>
          <a:blip r:embed="rId2"/>
          <a:stretch>
            <a:fillRect/>
          </a:stretch>
        </p:blipFill>
        <p:spPr>
          <a:xfrm>
            <a:off x="3070860" y="5034316"/>
            <a:ext cx="9250680" cy="1643307"/>
          </a:xfrm>
          <a:prstGeom prst="rect">
            <a:avLst/>
          </a:prstGeom>
        </p:spPr>
      </p:pic>
      <p:pic>
        <p:nvPicPr>
          <p:cNvPr id="18" name="Obraz 18">
            <a:extLst>
              <a:ext uri="{FF2B5EF4-FFF2-40B4-BE49-F238E27FC236}">
                <a16:creationId xmlns:a16="http://schemas.microsoft.com/office/drawing/2014/main" id="{AF866FF5-EAAD-083A-9839-BE1FA86A883B}"/>
              </a:ext>
            </a:extLst>
          </p:cNvPr>
          <p:cNvPicPr>
            <a:picLocks noChangeAspect="1"/>
          </p:cNvPicPr>
          <p:nvPr/>
        </p:nvPicPr>
        <p:blipFill>
          <a:blip r:embed="rId3"/>
          <a:stretch>
            <a:fillRect/>
          </a:stretch>
        </p:blipFill>
        <p:spPr>
          <a:xfrm>
            <a:off x="7315200" y="321945"/>
            <a:ext cx="2209800" cy="2495550"/>
          </a:xfrm>
          <a:prstGeom prst="rect">
            <a:avLst/>
          </a:prstGeom>
        </p:spPr>
      </p:pic>
    </p:spTree>
    <p:extLst>
      <p:ext uri="{BB962C8B-B14F-4D97-AF65-F5344CB8AC3E}">
        <p14:creationId xmlns:p14="http://schemas.microsoft.com/office/powerpoint/2010/main" val="65031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886B7A-20DC-7659-1C8E-1973B0ADEE81}"/>
              </a:ext>
            </a:extLst>
          </p:cNvPr>
          <p:cNvSpPr>
            <a:spLocks noGrp="1"/>
          </p:cNvSpPr>
          <p:nvPr>
            <p:ph type="title"/>
          </p:nvPr>
        </p:nvSpPr>
        <p:spPr/>
        <p:txBody>
          <a:bodyPr/>
          <a:lstStyle/>
          <a:p>
            <a:endParaRPr lang="pl-PL"/>
          </a:p>
        </p:txBody>
      </p:sp>
      <p:pic>
        <p:nvPicPr>
          <p:cNvPr id="4" name="Obraz 4">
            <a:extLst>
              <a:ext uri="{FF2B5EF4-FFF2-40B4-BE49-F238E27FC236}">
                <a16:creationId xmlns:a16="http://schemas.microsoft.com/office/drawing/2014/main" id="{E7939F3E-D3DE-DAAE-CC3F-F9C5EF7D389E}"/>
              </a:ext>
            </a:extLst>
          </p:cNvPr>
          <p:cNvPicPr>
            <a:picLocks noGrp="1" noChangeAspect="1"/>
          </p:cNvPicPr>
          <p:nvPr>
            <p:ph idx="1"/>
          </p:nvPr>
        </p:nvPicPr>
        <p:blipFill>
          <a:blip r:embed="rId2"/>
          <a:stretch>
            <a:fillRect/>
          </a:stretch>
        </p:blipFill>
        <p:spPr>
          <a:xfrm>
            <a:off x="2027317" y="1711325"/>
            <a:ext cx="2894806" cy="3859742"/>
          </a:xfrm>
        </p:spPr>
      </p:pic>
      <p:pic>
        <p:nvPicPr>
          <p:cNvPr id="5" name="Obraz 5" descr="Obraz zawierający roślina, wewnątrz, liść, paproć&#10;&#10;Opis wygenerowany automatycznie">
            <a:extLst>
              <a:ext uri="{FF2B5EF4-FFF2-40B4-BE49-F238E27FC236}">
                <a16:creationId xmlns:a16="http://schemas.microsoft.com/office/drawing/2014/main" id="{BC6A64A8-A544-F53B-4964-306644800328}"/>
              </a:ext>
            </a:extLst>
          </p:cNvPr>
          <p:cNvPicPr>
            <a:picLocks noChangeAspect="1"/>
          </p:cNvPicPr>
          <p:nvPr/>
        </p:nvPicPr>
        <p:blipFill>
          <a:blip r:embed="rId3"/>
          <a:stretch>
            <a:fillRect/>
          </a:stretch>
        </p:blipFill>
        <p:spPr>
          <a:xfrm>
            <a:off x="7139940" y="1714500"/>
            <a:ext cx="2895600" cy="3855720"/>
          </a:xfrm>
          <a:prstGeom prst="rect">
            <a:avLst/>
          </a:prstGeom>
        </p:spPr>
      </p:pic>
      <p:sp>
        <p:nvSpPr>
          <p:cNvPr id="6" name="pole tekstowe 5">
            <a:extLst>
              <a:ext uri="{FF2B5EF4-FFF2-40B4-BE49-F238E27FC236}">
                <a16:creationId xmlns:a16="http://schemas.microsoft.com/office/drawing/2014/main" id="{16F41AE4-7F24-4507-2E20-036BDA8B644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dirty="0"/>
          </a:p>
        </p:txBody>
      </p:sp>
      <p:sp>
        <p:nvSpPr>
          <p:cNvPr id="7" name="pole tekstowe 6">
            <a:extLst>
              <a:ext uri="{FF2B5EF4-FFF2-40B4-BE49-F238E27FC236}">
                <a16:creationId xmlns:a16="http://schemas.microsoft.com/office/drawing/2014/main" id="{F6AB7891-931C-46D9-BFBB-DF2FD0F01345}"/>
              </a:ext>
            </a:extLst>
          </p:cNvPr>
          <p:cNvSpPr txBox="1"/>
          <p:nvPr/>
        </p:nvSpPr>
        <p:spPr>
          <a:xfrm>
            <a:off x="4716462" y="53832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dirty="0"/>
          </a:p>
        </p:txBody>
      </p:sp>
    </p:spTree>
    <p:extLst>
      <p:ext uri="{BB962C8B-B14F-4D97-AF65-F5344CB8AC3E}">
        <p14:creationId xmlns:p14="http://schemas.microsoft.com/office/powerpoint/2010/main" val="355592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CBF4BA-6F6D-F007-5261-48C909CD22B3}"/>
              </a:ext>
            </a:extLst>
          </p:cNvPr>
          <p:cNvSpPr>
            <a:spLocks noGrp="1"/>
          </p:cNvSpPr>
          <p:nvPr>
            <p:ph type="title"/>
          </p:nvPr>
        </p:nvSpPr>
        <p:spPr/>
        <p:txBody>
          <a:bodyPr/>
          <a:lstStyle/>
          <a:p>
            <a:endParaRPr lang="pl-PL"/>
          </a:p>
        </p:txBody>
      </p:sp>
      <p:pic>
        <p:nvPicPr>
          <p:cNvPr id="4" name="Obraz 4" descr="Obraz zawierający wewnątrz, zielony, łazienka&#10;&#10;Opis wygenerowany automatycznie">
            <a:extLst>
              <a:ext uri="{FF2B5EF4-FFF2-40B4-BE49-F238E27FC236}">
                <a16:creationId xmlns:a16="http://schemas.microsoft.com/office/drawing/2014/main" id="{2EE7ECBB-F2DE-0867-622B-1669FC552885}"/>
              </a:ext>
            </a:extLst>
          </p:cNvPr>
          <p:cNvPicPr>
            <a:picLocks noGrp="1" noChangeAspect="1"/>
          </p:cNvPicPr>
          <p:nvPr>
            <p:ph idx="1"/>
          </p:nvPr>
        </p:nvPicPr>
        <p:blipFill>
          <a:blip r:embed="rId2"/>
          <a:stretch>
            <a:fillRect/>
          </a:stretch>
        </p:blipFill>
        <p:spPr>
          <a:xfrm>
            <a:off x="4218899" y="774065"/>
            <a:ext cx="3754202" cy="3859742"/>
          </a:xfrm>
        </p:spPr>
      </p:pic>
      <p:pic>
        <p:nvPicPr>
          <p:cNvPr id="5" name="Obraz 5">
            <a:extLst>
              <a:ext uri="{FF2B5EF4-FFF2-40B4-BE49-F238E27FC236}">
                <a16:creationId xmlns:a16="http://schemas.microsoft.com/office/drawing/2014/main" id="{C2A6DBAA-FF63-77EE-E6AA-DAE340741563}"/>
              </a:ext>
            </a:extLst>
          </p:cNvPr>
          <p:cNvPicPr>
            <a:picLocks noChangeAspect="1"/>
          </p:cNvPicPr>
          <p:nvPr/>
        </p:nvPicPr>
        <p:blipFill>
          <a:blip r:embed="rId3"/>
          <a:stretch>
            <a:fillRect/>
          </a:stretch>
        </p:blipFill>
        <p:spPr>
          <a:xfrm>
            <a:off x="777240" y="2636520"/>
            <a:ext cx="2743200" cy="3657600"/>
          </a:xfrm>
          <a:prstGeom prst="rect">
            <a:avLst/>
          </a:prstGeom>
        </p:spPr>
      </p:pic>
      <p:pic>
        <p:nvPicPr>
          <p:cNvPr id="6" name="Obraz 6" descr="Obraz zawierający wyroby metalowe, drewno&#10;&#10;Opis wygenerowany automatycznie">
            <a:extLst>
              <a:ext uri="{FF2B5EF4-FFF2-40B4-BE49-F238E27FC236}">
                <a16:creationId xmlns:a16="http://schemas.microsoft.com/office/drawing/2014/main" id="{5E092272-64E2-4430-5821-8FA5F2D53B7F}"/>
              </a:ext>
            </a:extLst>
          </p:cNvPr>
          <p:cNvPicPr>
            <a:picLocks noChangeAspect="1"/>
          </p:cNvPicPr>
          <p:nvPr/>
        </p:nvPicPr>
        <p:blipFill>
          <a:blip r:embed="rId4"/>
          <a:stretch>
            <a:fillRect/>
          </a:stretch>
        </p:blipFill>
        <p:spPr>
          <a:xfrm>
            <a:off x="8671560" y="2606040"/>
            <a:ext cx="2743200" cy="3657600"/>
          </a:xfrm>
          <a:prstGeom prst="rect">
            <a:avLst/>
          </a:prstGeom>
        </p:spPr>
      </p:pic>
    </p:spTree>
    <p:extLst>
      <p:ext uri="{BB962C8B-B14F-4D97-AF65-F5344CB8AC3E}">
        <p14:creationId xmlns:p14="http://schemas.microsoft.com/office/powerpoint/2010/main" val="141034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8A1D05-09D6-720A-9908-2E6D010B7F07}"/>
              </a:ext>
            </a:extLst>
          </p:cNvPr>
          <p:cNvSpPr>
            <a:spLocks noGrp="1"/>
          </p:cNvSpPr>
          <p:nvPr>
            <p:ph type="title"/>
          </p:nvPr>
        </p:nvSpPr>
        <p:spPr/>
        <p:txBody>
          <a:bodyPr/>
          <a:lstStyle/>
          <a:p>
            <a:endParaRPr lang="pl-PL"/>
          </a:p>
        </p:txBody>
      </p:sp>
      <p:pic>
        <p:nvPicPr>
          <p:cNvPr id="4" name="Obraz 4" descr="Obraz zawierający wewnątrz, roślina&#10;&#10;Opis wygenerowany automatycznie">
            <a:extLst>
              <a:ext uri="{FF2B5EF4-FFF2-40B4-BE49-F238E27FC236}">
                <a16:creationId xmlns:a16="http://schemas.microsoft.com/office/drawing/2014/main" id="{2B3BC6D7-6B38-923B-679A-492EE24C8240}"/>
              </a:ext>
            </a:extLst>
          </p:cNvPr>
          <p:cNvPicPr>
            <a:picLocks noGrp="1" noChangeAspect="1"/>
          </p:cNvPicPr>
          <p:nvPr>
            <p:ph idx="1"/>
          </p:nvPr>
        </p:nvPicPr>
        <p:blipFill>
          <a:blip r:embed="rId2"/>
          <a:stretch>
            <a:fillRect/>
          </a:stretch>
        </p:blipFill>
        <p:spPr>
          <a:xfrm>
            <a:off x="3238896" y="461645"/>
            <a:ext cx="2894807" cy="3859742"/>
          </a:xfrm>
        </p:spPr>
      </p:pic>
      <p:pic>
        <p:nvPicPr>
          <p:cNvPr id="5" name="Obraz 5">
            <a:extLst>
              <a:ext uri="{FF2B5EF4-FFF2-40B4-BE49-F238E27FC236}">
                <a16:creationId xmlns:a16="http://schemas.microsoft.com/office/drawing/2014/main" id="{CB75B5B2-3525-2940-2A6D-9997817BA2B0}"/>
              </a:ext>
            </a:extLst>
          </p:cNvPr>
          <p:cNvPicPr>
            <a:picLocks noChangeAspect="1"/>
          </p:cNvPicPr>
          <p:nvPr/>
        </p:nvPicPr>
        <p:blipFill>
          <a:blip r:embed="rId3"/>
          <a:stretch>
            <a:fillRect/>
          </a:stretch>
        </p:blipFill>
        <p:spPr>
          <a:xfrm>
            <a:off x="243840" y="3002280"/>
            <a:ext cx="2743200" cy="3657600"/>
          </a:xfrm>
          <a:prstGeom prst="rect">
            <a:avLst/>
          </a:prstGeom>
        </p:spPr>
      </p:pic>
      <p:pic>
        <p:nvPicPr>
          <p:cNvPr id="6" name="Obraz 6" descr="Obraz zawierający ściana, miotła&#10;&#10;Opis wygenerowany automatycznie">
            <a:extLst>
              <a:ext uri="{FF2B5EF4-FFF2-40B4-BE49-F238E27FC236}">
                <a16:creationId xmlns:a16="http://schemas.microsoft.com/office/drawing/2014/main" id="{7355B1A1-40E7-0734-9D8E-4E2444E6B9EE}"/>
              </a:ext>
            </a:extLst>
          </p:cNvPr>
          <p:cNvPicPr>
            <a:picLocks noChangeAspect="1"/>
          </p:cNvPicPr>
          <p:nvPr/>
        </p:nvPicPr>
        <p:blipFill>
          <a:blip r:embed="rId4"/>
          <a:stretch>
            <a:fillRect/>
          </a:stretch>
        </p:blipFill>
        <p:spPr>
          <a:xfrm>
            <a:off x="6385560" y="3002280"/>
            <a:ext cx="2743200" cy="3657600"/>
          </a:xfrm>
          <a:prstGeom prst="rect">
            <a:avLst/>
          </a:prstGeom>
        </p:spPr>
      </p:pic>
      <p:pic>
        <p:nvPicPr>
          <p:cNvPr id="7" name="Obraz 7" descr="Obraz zawierający miotła&#10;&#10;Opis wygenerowany automatycznie">
            <a:extLst>
              <a:ext uri="{FF2B5EF4-FFF2-40B4-BE49-F238E27FC236}">
                <a16:creationId xmlns:a16="http://schemas.microsoft.com/office/drawing/2014/main" id="{2831C36A-87A5-FB96-0DFB-B1DADD3B9D0B}"/>
              </a:ext>
            </a:extLst>
          </p:cNvPr>
          <p:cNvPicPr>
            <a:picLocks noChangeAspect="1"/>
          </p:cNvPicPr>
          <p:nvPr/>
        </p:nvPicPr>
        <p:blipFill>
          <a:blip r:embed="rId5"/>
          <a:stretch>
            <a:fillRect/>
          </a:stretch>
        </p:blipFill>
        <p:spPr>
          <a:xfrm>
            <a:off x="9311640" y="563880"/>
            <a:ext cx="2743200" cy="3657600"/>
          </a:xfrm>
          <a:prstGeom prst="rect">
            <a:avLst/>
          </a:prstGeom>
        </p:spPr>
      </p:pic>
    </p:spTree>
    <p:extLst>
      <p:ext uri="{BB962C8B-B14F-4D97-AF65-F5344CB8AC3E}">
        <p14:creationId xmlns:p14="http://schemas.microsoft.com/office/powerpoint/2010/main" val="401467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E1BC90-4F86-DF20-7022-6FA48608B317}"/>
              </a:ext>
            </a:extLst>
          </p:cNvPr>
          <p:cNvSpPr>
            <a:spLocks noGrp="1"/>
          </p:cNvSpPr>
          <p:nvPr>
            <p:ph type="title"/>
          </p:nvPr>
        </p:nvSpPr>
        <p:spPr/>
        <p:txBody>
          <a:bodyPr/>
          <a:lstStyle/>
          <a:p>
            <a:endParaRPr lang="pl-PL"/>
          </a:p>
        </p:txBody>
      </p:sp>
      <p:pic>
        <p:nvPicPr>
          <p:cNvPr id="4" name="Obraz 4" descr="Obraz zawierający ściana, wewnątrz, roślina, agawa&#10;&#10;Opis wygenerowany automatycznie">
            <a:extLst>
              <a:ext uri="{FF2B5EF4-FFF2-40B4-BE49-F238E27FC236}">
                <a16:creationId xmlns:a16="http://schemas.microsoft.com/office/drawing/2014/main" id="{8B41B42F-602B-D5F0-27A1-FDFE1514242F}"/>
              </a:ext>
            </a:extLst>
          </p:cNvPr>
          <p:cNvPicPr>
            <a:picLocks noGrp="1" noChangeAspect="1"/>
          </p:cNvPicPr>
          <p:nvPr>
            <p:ph idx="1"/>
          </p:nvPr>
        </p:nvPicPr>
        <p:blipFill>
          <a:blip r:embed="rId2"/>
          <a:stretch>
            <a:fillRect/>
          </a:stretch>
        </p:blipFill>
        <p:spPr>
          <a:xfrm>
            <a:off x="3772296" y="324485"/>
            <a:ext cx="4685507" cy="6252422"/>
          </a:xfrm>
        </p:spPr>
      </p:pic>
    </p:spTree>
    <p:extLst>
      <p:ext uri="{BB962C8B-B14F-4D97-AF65-F5344CB8AC3E}">
        <p14:creationId xmlns:p14="http://schemas.microsoft.com/office/powerpoint/2010/main" val="350786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FCBA01-34D3-DD2A-7922-4834F9C098AD}"/>
              </a:ext>
            </a:extLst>
          </p:cNvPr>
          <p:cNvSpPr>
            <a:spLocks noGrp="1"/>
          </p:cNvSpPr>
          <p:nvPr>
            <p:ph type="title"/>
          </p:nvPr>
        </p:nvSpPr>
        <p:spPr/>
        <p:txBody>
          <a:bodyPr/>
          <a:lstStyle/>
          <a:p>
            <a:endParaRPr lang="pl-PL"/>
          </a:p>
        </p:txBody>
      </p:sp>
      <p:pic>
        <p:nvPicPr>
          <p:cNvPr id="4" name="Obraz 4" descr="Obraz zawierający tekst, wewnątrz&#10;&#10;Opis wygenerowany automatycznie">
            <a:extLst>
              <a:ext uri="{FF2B5EF4-FFF2-40B4-BE49-F238E27FC236}">
                <a16:creationId xmlns:a16="http://schemas.microsoft.com/office/drawing/2014/main" id="{E2D64F10-729B-7FB9-88FD-FA185A6164C6}"/>
              </a:ext>
            </a:extLst>
          </p:cNvPr>
          <p:cNvPicPr>
            <a:picLocks noGrp="1" noChangeAspect="1"/>
          </p:cNvPicPr>
          <p:nvPr>
            <p:ph idx="1"/>
          </p:nvPr>
        </p:nvPicPr>
        <p:blipFill>
          <a:blip r:embed="rId2"/>
          <a:stretch>
            <a:fillRect/>
          </a:stretch>
        </p:blipFill>
        <p:spPr>
          <a:xfrm>
            <a:off x="680578" y="644525"/>
            <a:ext cx="5146323" cy="3859742"/>
          </a:xfrm>
        </p:spPr>
      </p:pic>
      <p:pic>
        <p:nvPicPr>
          <p:cNvPr id="5" name="Obraz 5" descr="Obraz zawierający tekst&#10;&#10;Opis wygenerowany automatycznie">
            <a:extLst>
              <a:ext uri="{FF2B5EF4-FFF2-40B4-BE49-F238E27FC236}">
                <a16:creationId xmlns:a16="http://schemas.microsoft.com/office/drawing/2014/main" id="{B74F4182-1ACC-5F57-D0EF-A803D52F7841}"/>
              </a:ext>
            </a:extLst>
          </p:cNvPr>
          <p:cNvPicPr>
            <a:picLocks noChangeAspect="1"/>
          </p:cNvPicPr>
          <p:nvPr/>
        </p:nvPicPr>
        <p:blipFill>
          <a:blip r:embed="rId3"/>
          <a:stretch>
            <a:fillRect/>
          </a:stretch>
        </p:blipFill>
        <p:spPr>
          <a:xfrm>
            <a:off x="7833360" y="1714500"/>
            <a:ext cx="3558540" cy="4739640"/>
          </a:xfrm>
          <a:prstGeom prst="rect">
            <a:avLst/>
          </a:prstGeom>
        </p:spPr>
      </p:pic>
    </p:spTree>
    <p:extLst>
      <p:ext uri="{BB962C8B-B14F-4D97-AF65-F5344CB8AC3E}">
        <p14:creationId xmlns:p14="http://schemas.microsoft.com/office/powerpoint/2010/main" val="398439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138518-255B-7120-1178-4761B1071E9C}"/>
              </a:ext>
            </a:extLst>
          </p:cNvPr>
          <p:cNvSpPr>
            <a:spLocks noGrp="1"/>
          </p:cNvSpPr>
          <p:nvPr>
            <p:ph type="title"/>
          </p:nvPr>
        </p:nvSpPr>
        <p:spPr/>
        <p:txBody>
          <a:bodyPr/>
          <a:lstStyle/>
          <a:p>
            <a:endParaRPr lang="pl-PL"/>
          </a:p>
        </p:txBody>
      </p:sp>
      <p:pic>
        <p:nvPicPr>
          <p:cNvPr id="4" name="Obraz 4" descr="Obraz zawierający tekst&#10;&#10;Opis wygenerowany automatycznie">
            <a:extLst>
              <a:ext uri="{FF2B5EF4-FFF2-40B4-BE49-F238E27FC236}">
                <a16:creationId xmlns:a16="http://schemas.microsoft.com/office/drawing/2014/main" id="{57993B61-B672-37AB-F817-B8AA76BF4B52}"/>
              </a:ext>
            </a:extLst>
          </p:cNvPr>
          <p:cNvPicPr>
            <a:picLocks noGrp="1" noChangeAspect="1"/>
          </p:cNvPicPr>
          <p:nvPr>
            <p:ph idx="1"/>
          </p:nvPr>
        </p:nvPicPr>
        <p:blipFill>
          <a:blip r:embed="rId2"/>
          <a:stretch>
            <a:fillRect/>
          </a:stretch>
        </p:blipFill>
        <p:spPr>
          <a:xfrm rot="16200000">
            <a:off x="1144506" y="9683"/>
            <a:ext cx="3196432" cy="4264555"/>
          </a:xfrm>
        </p:spPr>
      </p:pic>
      <p:pic>
        <p:nvPicPr>
          <p:cNvPr id="5" name="Obraz 5" descr="Obraz zawierający tekst&#10;&#10;Opis wygenerowany automatycznie">
            <a:extLst>
              <a:ext uri="{FF2B5EF4-FFF2-40B4-BE49-F238E27FC236}">
                <a16:creationId xmlns:a16="http://schemas.microsoft.com/office/drawing/2014/main" id="{AF744F3F-66E2-A52A-D93E-206B067B729E}"/>
              </a:ext>
            </a:extLst>
          </p:cNvPr>
          <p:cNvPicPr>
            <a:picLocks noChangeAspect="1"/>
          </p:cNvPicPr>
          <p:nvPr/>
        </p:nvPicPr>
        <p:blipFill>
          <a:blip r:embed="rId3"/>
          <a:stretch>
            <a:fillRect/>
          </a:stretch>
        </p:blipFill>
        <p:spPr>
          <a:xfrm>
            <a:off x="8486775" y="544513"/>
            <a:ext cx="3092450" cy="4117975"/>
          </a:xfrm>
          <a:prstGeom prst="rect">
            <a:avLst/>
          </a:prstGeom>
        </p:spPr>
      </p:pic>
      <p:pic>
        <p:nvPicPr>
          <p:cNvPr id="6" name="Obraz 6" descr="Obraz zawierający tekst&#10;&#10;Opis wygenerowany automatycznie">
            <a:extLst>
              <a:ext uri="{FF2B5EF4-FFF2-40B4-BE49-F238E27FC236}">
                <a16:creationId xmlns:a16="http://schemas.microsoft.com/office/drawing/2014/main" id="{A4FFB54B-3253-095A-854E-9B50F28CE379}"/>
              </a:ext>
            </a:extLst>
          </p:cNvPr>
          <p:cNvPicPr>
            <a:picLocks noChangeAspect="1"/>
          </p:cNvPicPr>
          <p:nvPr/>
        </p:nvPicPr>
        <p:blipFill>
          <a:blip r:embed="rId4"/>
          <a:stretch>
            <a:fillRect/>
          </a:stretch>
        </p:blipFill>
        <p:spPr>
          <a:xfrm rot="5400000">
            <a:off x="4970463" y="3527425"/>
            <a:ext cx="3386138" cy="2541587"/>
          </a:xfrm>
          <a:prstGeom prst="rect">
            <a:avLst/>
          </a:prstGeom>
        </p:spPr>
      </p:pic>
    </p:spTree>
    <p:extLst>
      <p:ext uri="{BB962C8B-B14F-4D97-AF65-F5344CB8AC3E}">
        <p14:creationId xmlns:p14="http://schemas.microsoft.com/office/powerpoint/2010/main" val="420313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83B0AD-B013-1F50-C4CF-60BC5EE3CC19}"/>
              </a:ext>
            </a:extLst>
          </p:cNvPr>
          <p:cNvSpPr>
            <a:spLocks noGrp="1"/>
          </p:cNvSpPr>
          <p:nvPr>
            <p:ph type="title"/>
          </p:nvPr>
        </p:nvSpPr>
        <p:spPr/>
        <p:txBody>
          <a:bodyPr/>
          <a:lstStyle/>
          <a:p>
            <a:endParaRPr lang="pl-PL"/>
          </a:p>
        </p:txBody>
      </p:sp>
      <p:pic>
        <p:nvPicPr>
          <p:cNvPr id="4" name="Obraz 4" descr="Obraz zawierający osoba, wewnątrz&#10;&#10;Opis wygenerowany automatycznie">
            <a:extLst>
              <a:ext uri="{FF2B5EF4-FFF2-40B4-BE49-F238E27FC236}">
                <a16:creationId xmlns:a16="http://schemas.microsoft.com/office/drawing/2014/main" id="{33A43C76-AA4D-B71C-9985-D284FB32A99B}"/>
              </a:ext>
            </a:extLst>
          </p:cNvPr>
          <p:cNvPicPr>
            <a:picLocks noGrp="1" noChangeAspect="1"/>
          </p:cNvPicPr>
          <p:nvPr>
            <p:ph idx="1"/>
          </p:nvPr>
        </p:nvPicPr>
        <p:blipFill>
          <a:blip r:embed="rId2"/>
          <a:stretch>
            <a:fillRect/>
          </a:stretch>
        </p:blipFill>
        <p:spPr>
          <a:xfrm>
            <a:off x="2489596" y="722313"/>
            <a:ext cx="3180557" cy="4232804"/>
          </a:xfrm>
        </p:spPr>
      </p:pic>
      <p:pic>
        <p:nvPicPr>
          <p:cNvPr id="5" name="Obraz 5" descr="Obraz zawierający osoba&#10;&#10;Opis wygenerowany automatycznie">
            <a:extLst>
              <a:ext uri="{FF2B5EF4-FFF2-40B4-BE49-F238E27FC236}">
                <a16:creationId xmlns:a16="http://schemas.microsoft.com/office/drawing/2014/main" id="{82C8038C-FD15-28FE-01BD-893E2EC19458}"/>
              </a:ext>
            </a:extLst>
          </p:cNvPr>
          <p:cNvPicPr>
            <a:picLocks noChangeAspect="1"/>
          </p:cNvPicPr>
          <p:nvPr/>
        </p:nvPicPr>
        <p:blipFill>
          <a:blip r:embed="rId3"/>
          <a:stretch>
            <a:fillRect/>
          </a:stretch>
        </p:blipFill>
        <p:spPr>
          <a:xfrm>
            <a:off x="6526212" y="2187575"/>
            <a:ext cx="3171825" cy="4237037"/>
          </a:xfrm>
          <a:prstGeom prst="rect">
            <a:avLst/>
          </a:prstGeom>
        </p:spPr>
      </p:pic>
    </p:spTree>
    <p:extLst>
      <p:ext uri="{BB962C8B-B14F-4D97-AF65-F5344CB8AC3E}">
        <p14:creationId xmlns:p14="http://schemas.microsoft.com/office/powerpoint/2010/main" val="159352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3A29E1-E5AE-5D7A-FF13-3E9120EA38A1}"/>
              </a:ext>
            </a:extLst>
          </p:cNvPr>
          <p:cNvSpPr>
            <a:spLocks noGrp="1"/>
          </p:cNvSpPr>
          <p:nvPr>
            <p:ph type="title"/>
          </p:nvPr>
        </p:nvSpPr>
        <p:spPr/>
        <p:txBody>
          <a:bodyPr/>
          <a:lstStyle/>
          <a:p>
            <a:endParaRPr lang="pl-PL"/>
          </a:p>
        </p:txBody>
      </p:sp>
      <p:pic>
        <p:nvPicPr>
          <p:cNvPr id="4" name="Obraz 4" descr="Obraz zawierający tekst, osoba, wewnątrz, podłoże&#10;&#10;Opis wygenerowany automatycznie">
            <a:extLst>
              <a:ext uri="{FF2B5EF4-FFF2-40B4-BE49-F238E27FC236}">
                <a16:creationId xmlns:a16="http://schemas.microsoft.com/office/drawing/2014/main" id="{04B4BA66-E3DC-EBD2-7373-83444ABA63CB}"/>
              </a:ext>
            </a:extLst>
          </p:cNvPr>
          <p:cNvPicPr>
            <a:picLocks noGrp="1" noChangeAspect="1"/>
          </p:cNvPicPr>
          <p:nvPr>
            <p:ph idx="1"/>
          </p:nvPr>
        </p:nvPicPr>
        <p:blipFill>
          <a:blip r:embed="rId2"/>
          <a:stretch>
            <a:fillRect/>
          </a:stretch>
        </p:blipFill>
        <p:spPr>
          <a:xfrm>
            <a:off x="1489471" y="912813"/>
            <a:ext cx="4093369" cy="5471054"/>
          </a:xfrm>
        </p:spPr>
      </p:pic>
      <p:pic>
        <p:nvPicPr>
          <p:cNvPr id="5" name="Obraz 5" descr="Obraz zawierający tekst, książka, osoba, półka&#10;&#10;Opis wygenerowany automatycznie">
            <a:extLst>
              <a:ext uri="{FF2B5EF4-FFF2-40B4-BE49-F238E27FC236}">
                <a16:creationId xmlns:a16="http://schemas.microsoft.com/office/drawing/2014/main" id="{F9EAFA9D-F63A-82E0-8295-3FDDBA37EBED}"/>
              </a:ext>
            </a:extLst>
          </p:cNvPr>
          <p:cNvPicPr>
            <a:picLocks noChangeAspect="1"/>
          </p:cNvPicPr>
          <p:nvPr/>
        </p:nvPicPr>
        <p:blipFill>
          <a:blip r:embed="rId3"/>
          <a:stretch>
            <a:fillRect/>
          </a:stretch>
        </p:blipFill>
        <p:spPr>
          <a:xfrm>
            <a:off x="6438900" y="909638"/>
            <a:ext cx="4092574" cy="5475287"/>
          </a:xfrm>
          <a:prstGeom prst="rect">
            <a:avLst/>
          </a:prstGeom>
        </p:spPr>
      </p:pic>
    </p:spTree>
    <p:extLst>
      <p:ext uri="{BB962C8B-B14F-4D97-AF65-F5344CB8AC3E}">
        <p14:creationId xmlns:p14="http://schemas.microsoft.com/office/powerpoint/2010/main" val="105460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1DE9B8-E0CA-82D4-AAB1-F66ADA27C66D}"/>
              </a:ext>
            </a:extLst>
          </p:cNvPr>
          <p:cNvSpPr>
            <a:spLocks noGrp="1"/>
          </p:cNvSpPr>
          <p:nvPr>
            <p:ph type="title"/>
          </p:nvPr>
        </p:nvSpPr>
        <p:spPr/>
        <p:txBody>
          <a:bodyPr/>
          <a:lstStyle/>
          <a:p>
            <a:endParaRPr lang="pl-PL"/>
          </a:p>
        </p:txBody>
      </p:sp>
      <p:pic>
        <p:nvPicPr>
          <p:cNvPr id="4" name="Obraz 4" descr="Obraz zawierający osoba, wewnątrz&#10;&#10;Opis wygenerowany automatycznie">
            <a:extLst>
              <a:ext uri="{FF2B5EF4-FFF2-40B4-BE49-F238E27FC236}">
                <a16:creationId xmlns:a16="http://schemas.microsoft.com/office/drawing/2014/main" id="{644F5171-08E2-EC90-1A2B-74B66B54E16D}"/>
              </a:ext>
            </a:extLst>
          </p:cNvPr>
          <p:cNvPicPr>
            <a:picLocks noGrp="1" noChangeAspect="1"/>
          </p:cNvPicPr>
          <p:nvPr>
            <p:ph idx="1"/>
          </p:nvPr>
        </p:nvPicPr>
        <p:blipFill>
          <a:blip r:embed="rId2"/>
          <a:stretch>
            <a:fillRect/>
          </a:stretch>
        </p:blipFill>
        <p:spPr>
          <a:xfrm>
            <a:off x="2759471" y="2119312"/>
            <a:ext cx="2894807" cy="3859742"/>
          </a:xfrm>
        </p:spPr>
      </p:pic>
      <p:pic>
        <p:nvPicPr>
          <p:cNvPr id="5" name="Obraz 5" descr="Obraz zawierający tekst, wewnątrz, osoba&#10;&#10;Opis wygenerowany automatycznie">
            <a:extLst>
              <a:ext uri="{FF2B5EF4-FFF2-40B4-BE49-F238E27FC236}">
                <a16:creationId xmlns:a16="http://schemas.microsoft.com/office/drawing/2014/main" id="{B5B998FE-34B9-F0DE-FEB1-61B91EC13281}"/>
              </a:ext>
            </a:extLst>
          </p:cNvPr>
          <p:cNvPicPr>
            <a:picLocks noChangeAspect="1"/>
          </p:cNvPicPr>
          <p:nvPr/>
        </p:nvPicPr>
        <p:blipFill>
          <a:blip r:embed="rId3"/>
          <a:stretch>
            <a:fillRect/>
          </a:stretch>
        </p:blipFill>
        <p:spPr>
          <a:xfrm>
            <a:off x="6542088" y="901700"/>
            <a:ext cx="2894012" cy="3863975"/>
          </a:xfrm>
          <a:prstGeom prst="rect">
            <a:avLst/>
          </a:prstGeom>
        </p:spPr>
      </p:pic>
    </p:spTree>
    <p:extLst>
      <p:ext uri="{BB962C8B-B14F-4D97-AF65-F5344CB8AC3E}">
        <p14:creationId xmlns:p14="http://schemas.microsoft.com/office/powerpoint/2010/main" val="1512828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BAB9C8-A4AD-F2BA-258A-9421B751AFAF}"/>
              </a:ext>
            </a:extLst>
          </p:cNvPr>
          <p:cNvSpPr>
            <a:spLocks noGrp="1"/>
          </p:cNvSpPr>
          <p:nvPr>
            <p:ph type="title"/>
          </p:nvPr>
        </p:nvSpPr>
        <p:spPr/>
        <p:txBody>
          <a:bodyPr/>
          <a:lstStyle/>
          <a:p>
            <a:endParaRPr lang="pl-PL"/>
          </a:p>
        </p:txBody>
      </p:sp>
      <p:pic>
        <p:nvPicPr>
          <p:cNvPr id="4" name="Obraz 4" descr="Obraz zawierający drzewo, zewnętrzne&#10;&#10;Opis wygenerowany automatycznie">
            <a:extLst>
              <a:ext uri="{FF2B5EF4-FFF2-40B4-BE49-F238E27FC236}">
                <a16:creationId xmlns:a16="http://schemas.microsoft.com/office/drawing/2014/main" id="{3FB7F5C7-244C-A0A5-23B9-368FD8B6225F}"/>
              </a:ext>
            </a:extLst>
          </p:cNvPr>
          <p:cNvPicPr>
            <a:picLocks noGrp="1" noChangeAspect="1"/>
          </p:cNvPicPr>
          <p:nvPr>
            <p:ph idx="1"/>
          </p:nvPr>
        </p:nvPicPr>
        <p:blipFill>
          <a:blip r:embed="rId2"/>
          <a:stretch>
            <a:fillRect/>
          </a:stretch>
        </p:blipFill>
        <p:spPr>
          <a:xfrm>
            <a:off x="4378721" y="365125"/>
            <a:ext cx="3442494" cy="4589992"/>
          </a:xfrm>
        </p:spPr>
      </p:pic>
      <p:pic>
        <p:nvPicPr>
          <p:cNvPr id="5" name="Obraz 5" descr="Obraz zawierający drzewo, roślina, wewnątrz, okno&#10;&#10;Opis wygenerowany automatycznie">
            <a:extLst>
              <a:ext uri="{FF2B5EF4-FFF2-40B4-BE49-F238E27FC236}">
                <a16:creationId xmlns:a16="http://schemas.microsoft.com/office/drawing/2014/main" id="{DCEA3A0D-3303-D9FE-F5BE-58F3D11BED57}"/>
              </a:ext>
            </a:extLst>
          </p:cNvPr>
          <p:cNvPicPr>
            <a:picLocks noChangeAspect="1"/>
          </p:cNvPicPr>
          <p:nvPr/>
        </p:nvPicPr>
        <p:blipFill>
          <a:blip r:embed="rId3"/>
          <a:stretch>
            <a:fillRect/>
          </a:stretch>
        </p:blipFill>
        <p:spPr>
          <a:xfrm>
            <a:off x="835025" y="2743200"/>
            <a:ext cx="2743200" cy="3657600"/>
          </a:xfrm>
          <a:prstGeom prst="rect">
            <a:avLst/>
          </a:prstGeom>
        </p:spPr>
      </p:pic>
      <p:pic>
        <p:nvPicPr>
          <p:cNvPr id="6" name="Obraz 6" descr="Obraz zawierający wewnątrz, okno, roślina&#10;&#10;Opis wygenerowany automatycznie">
            <a:extLst>
              <a:ext uri="{FF2B5EF4-FFF2-40B4-BE49-F238E27FC236}">
                <a16:creationId xmlns:a16="http://schemas.microsoft.com/office/drawing/2014/main" id="{9E1F82D6-4B41-D3FB-1848-3A8D29297F8A}"/>
              </a:ext>
            </a:extLst>
          </p:cNvPr>
          <p:cNvPicPr>
            <a:picLocks noChangeAspect="1"/>
          </p:cNvPicPr>
          <p:nvPr/>
        </p:nvPicPr>
        <p:blipFill>
          <a:blip r:embed="rId4"/>
          <a:stretch>
            <a:fillRect/>
          </a:stretch>
        </p:blipFill>
        <p:spPr>
          <a:xfrm>
            <a:off x="8597900" y="2743200"/>
            <a:ext cx="2743200" cy="3657600"/>
          </a:xfrm>
          <a:prstGeom prst="rect">
            <a:avLst/>
          </a:prstGeom>
        </p:spPr>
      </p:pic>
    </p:spTree>
    <p:extLst>
      <p:ext uri="{BB962C8B-B14F-4D97-AF65-F5344CB8AC3E}">
        <p14:creationId xmlns:p14="http://schemas.microsoft.com/office/powerpoint/2010/main" val="59031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3A6E41-75ED-9EB1-E6AF-D903D103F025}"/>
              </a:ext>
            </a:extLst>
          </p:cNvPr>
          <p:cNvSpPr>
            <a:spLocks noGrp="1"/>
          </p:cNvSpPr>
          <p:nvPr>
            <p:ph type="title"/>
          </p:nvPr>
        </p:nvSpPr>
        <p:spPr/>
        <p:txBody>
          <a:bodyPr/>
          <a:lstStyle/>
          <a:p>
            <a:r>
              <a:rPr lang="pl-PL" dirty="0">
                <a:latin typeface="Arial Black"/>
                <a:ea typeface="+mj-lt"/>
                <a:cs typeface="+mj-lt"/>
              </a:rPr>
              <a:t>Skład naszego zespołu:</a:t>
            </a:r>
            <a:endParaRPr lang="pl-PL" dirty="0">
              <a:latin typeface="Arial Black"/>
            </a:endParaRPr>
          </a:p>
        </p:txBody>
      </p:sp>
      <p:sp>
        <p:nvSpPr>
          <p:cNvPr id="6" name="Symbol zastępczy zawartości 5">
            <a:extLst>
              <a:ext uri="{FF2B5EF4-FFF2-40B4-BE49-F238E27FC236}">
                <a16:creationId xmlns:a16="http://schemas.microsoft.com/office/drawing/2014/main" id="{A61EE634-F3A8-0EE1-9F2F-7D732F5F3679}"/>
              </a:ext>
            </a:extLst>
          </p:cNvPr>
          <p:cNvSpPr>
            <a:spLocks noGrp="1"/>
          </p:cNvSpPr>
          <p:nvPr>
            <p:ph idx="1"/>
          </p:nvPr>
        </p:nvSpPr>
        <p:spPr>
          <a:xfrm>
            <a:off x="838200" y="1711325"/>
            <a:ext cx="10515600" cy="3859742"/>
          </a:xfrm>
        </p:spPr>
        <p:txBody>
          <a:bodyPr vert="horz" lIns="91440" tIns="45720" rIns="91440" bIns="45720" rtlCol="0" anchor="t">
            <a:normAutofit fontScale="92500" lnSpcReduction="10000"/>
          </a:bodyPr>
          <a:lstStyle/>
          <a:p>
            <a:pPr marL="0" indent="0">
              <a:buNone/>
            </a:pPr>
            <a:r>
              <a:rPr lang="pl-PL" dirty="0">
                <a:ea typeface="+mn-lt"/>
                <a:cs typeface="+mn-lt"/>
              </a:rPr>
              <a:t>Natalia Bodzek, Patrycja Wawro, Szymon Wysocki </a:t>
            </a:r>
            <a:endParaRPr lang="pl-PL" dirty="0"/>
          </a:p>
          <a:p>
            <a:pPr marL="0" indent="0">
              <a:buNone/>
            </a:pPr>
            <a:r>
              <a:rPr lang="pl-PL" dirty="0">
                <a:ea typeface="+mn-lt"/>
                <a:cs typeface="+mn-lt"/>
              </a:rPr>
              <a:t>  </a:t>
            </a:r>
            <a:endParaRPr lang="pl-PL"/>
          </a:p>
          <a:p>
            <a:pPr marL="0" indent="0">
              <a:buNone/>
            </a:pPr>
            <a:r>
              <a:rPr lang="pl-PL" dirty="0">
                <a:ea typeface="+mn-lt"/>
                <a:cs typeface="+mn-lt"/>
              </a:rPr>
              <a:t>Opiekun: </a:t>
            </a:r>
            <a:endParaRPr lang="pl-PL"/>
          </a:p>
          <a:p>
            <a:pPr marL="0" indent="0">
              <a:buNone/>
            </a:pPr>
            <a:r>
              <a:rPr lang="pl-PL" dirty="0">
                <a:ea typeface="+mn-lt"/>
                <a:cs typeface="+mn-lt"/>
              </a:rPr>
              <a:t>Alicja Prończuk </a:t>
            </a:r>
            <a:endParaRPr lang="pl-PL"/>
          </a:p>
          <a:p>
            <a:pPr marL="0" indent="0">
              <a:buNone/>
            </a:pPr>
            <a:r>
              <a:rPr lang="pl-PL" dirty="0">
                <a:ea typeface="+mn-lt"/>
                <a:cs typeface="+mn-lt"/>
              </a:rPr>
              <a:t>    </a:t>
            </a:r>
            <a:endParaRPr lang="pl-PL"/>
          </a:p>
          <a:p>
            <a:pPr marL="0" indent="0">
              <a:buNone/>
            </a:pPr>
            <a:r>
              <a:rPr lang="pl-PL" dirty="0">
                <a:ea typeface="+mn-lt"/>
                <a:cs typeface="+mn-lt"/>
              </a:rPr>
              <a:t>Temat projektu: </a:t>
            </a:r>
            <a:endParaRPr lang="pl-PL"/>
          </a:p>
          <a:p>
            <a:pPr marL="0" indent="0">
              <a:buNone/>
            </a:pPr>
            <a:r>
              <a:rPr lang="pl-PL" dirty="0">
                <a:ea typeface="+mn-lt"/>
                <a:cs typeface="+mn-lt"/>
              </a:rPr>
              <a:t>Jak świadomość płynąca z wiedzy na temat ochrony środowiska wpływa na kreatywność oraz wyrażanie siebie poprzez własną twórczość? </a:t>
            </a:r>
            <a:endParaRPr lang="pl-PL"/>
          </a:p>
        </p:txBody>
      </p:sp>
    </p:spTree>
    <p:extLst>
      <p:ext uri="{BB962C8B-B14F-4D97-AF65-F5344CB8AC3E}">
        <p14:creationId xmlns:p14="http://schemas.microsoft.com/office/powerpoint/2010/main" val="173236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432E3E-1616-EE1A-2408-3170AD8DBDA9}"/>
              </a:ext>
            </a:extLst>
          </p:cNvPr>
          <p:cNvSpPr>
            <a:spLocks noGrp="1"/>
          </p:cNvSpPr>
          <p:nvPr>
            <p:ph type="title"/>
          </p:nvPr>
        </p:nvSpPr>
        <p:spPr/>
        <p:txBody>
          <a:bodyPr/>
          <a:lstStyle/>
          <a:p>
            <a:endParaRPr lang="pl-PL"/>
          </a:p>
        </p:txBody>
      </p:sp>
      <p:pic>
        <p:nvPicPr>
          <p:cNvPr id="4" name="Obraz 4" descr="Obraz zawierający obszar, meble&#10;&#10;Opis wygenerowany automatycznie">
            <a:extLst>
              <a:ext uri="{FF2B5EF4-FFF2-40B4-BE49-F238E27FC236}">
                <a16:creationId xmlns:a16="http://schemas.microsoft.com/office/drawing/2014/main" id="{F4622F78-BAA7-37DE-B644-9C1335EAC25A}"/>
              </a:ext>
            </a:extLst>
          </p:cNvPr>
          <p:cNvPicPr>
            <a:picLocks noGrp="1" noChangeAspect="1"/>
          </p:cNvPicPr>
          <p:nvPr>
            <p:ph idx="1"/>
          </p:nvPr>
        </p:nvPicPr>
        <p:blipFill>
          <a:blip r:embed="rId2"/>
          <a:stretch>
            <a:fillRect/>
          </a:stretch>
        </p:blipFill>
        <p:spPr>
          <a:xfrm>
            <a:off x="4155570" y="368028"/>
            <a:ext cx="3880859" cy="2907242"/>
          </a:xfrm>
        </p:spPr>
      </p:pic>
      <p:pic>
        <p:nvPicPr>
          <p:cNvPr id="5" name="Obraz 5" descr="Obraz zawierający wewnątrz, ściana, bałagan&#10;&#10;Opis wygenerowany automatycznie">
            <a:extLst>
              <a:ext uri="{FF2B5EF4-FFF2-40B4-BE49-F238E27FC236}">
                <a16:creationId xmlns:a16="http://schemas.microsoft.com/office/drawing/2014/main" id="{74EDC0AA-8CB5-AF4D-FA57-FE7F6426EA83}"/>
              </a:ext>
            </a:extLst>
          </p:cNvPr>
          <p:cNvPicPr>
            <a:picLocks noChangeAspect="1"/>
          </p:cNvPicPr>
          <p:nvPr/>
        </p:nvPicPr>
        <p:blipFill>
          <a:blip r:embed="rId3"/>
          <a:stretch>
            <a:fillRect/>
          </a:stretch>
        </p:blipFill>
        <p:spPr>
          <a:xfrm>
            <a:off x="8949418" y="1341664"/>
            <a:ext cx="2743200" cy="3657600"/>
          </a:xfrm>
          <a:prstGeom prst="rect">
            <a:avLst/>
          </a:prstGeom>
        </p:spPr>
      </p:pic>
      <p:pic>
        <p:nvPicPr>
          <p:cNvPr id="6" name="Obraz 6" descr="Obraz zawierający tekst, wewnątrz, bałagan&#10;&#10;Opis wygenerowany automatycznie">
            <a:extLst>
              <a:ext uri="{FF2B5EF4-FFF2-40B4-BE49-F238E27FC236}">
                <a16:creationId xmlns:a16="http://schemas.microsoft.com/office/drawing/2014/main" id="{6DBD61C5-F092-4C50-9C5B-2FE0E826AEA4}"/>
              </a:ext>
            </a:extLst>
          </p:cNvPr>
          <p:cNvPicPr>
            <a:picLocks noChangeAspect="1"/>
          </p:cNvPicPr>
          <p:nvPr/>
        </p:nvPicPr>
        <p:blipFill>
          <a:blip r:embed="rId4"/>
          <a:stretch>
            <a:fillRect/>
          </a:stretch>
        </p:blipFill>
        <p:spPr>
          <a:xfrm>
            <a:off x="495300" y="1341120"/>
            <a:ext cx="2743200" cy="3657600"/>
          </a:xfrm>
          <a:prstGeom prst="rect">
            <a:avLst/>
          </a:prstGeom>
        </p:spPr>
      </p:pic>
      <p:pic>
        <p:nvPicPr>
          <p:cNvPr id="7" name="Obraz 7" descr="Obraz zawierający tekst, stół, wewnątrz, bałagan&#10;&#10;Opis wygenerowany automatycznie">
            <a:extLst>
              <a:ext uri="{FF2B5EF4-FFF2-40B4-BE49-F238E27FC236}">
                <a16:creationId xmlns:a16="http://schemas.microsoft.com/office/drawing/2014/main" id="{0FA9DD03-5C71-3413-F1B9-7615B7C74B44}"/>
              </a:ext>
            </a:extLst>
          </p:cNvPr>
          <p:cNvPicPr>
            <a:picLocks noChangeAspect="1"/>
          </p:cNvPicPr>
          <p:nvPr/>
        </p:nvPicPr>
        <p:blipFill>
          <a:blip r:embed="rId5"/>
          <a:stretch>
            <a:fillRect/>
          </a:stretch>
        </p:blipFill>
        <p:spPr>
          <a:xfrm>
            <a:off x="4389120" y="3726180"/>
            <a:ext cx="3406140" cy="2545080"/>
          </a:xfrm>
          <a:prstGeom prst="rect">
            <a:avLst/>
          </a:prstGeom>
        </p:spPr>
      </p:pic>
    </p:spTree>
    <p:extLst>
      <p:ext uri="{BB962C8B-B14F-4D97-AF65-F5344CB8AC3E}">
        <p14:creationId xmlns:p14="http://schemas.microsoft.com/office/powerpoint/2010/main" val="92006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B70A46-781E-A9CF-5224-2F73A638B2E6}"/>
              </a:ext>
            </a:extLst>
          </p:cNvPr>
          <p:cNvSpPr>
            <a:spLocks noGrp="1"/>
          </p:cNvSpPr>
          <p:nvPr>
            <p:ph type="title"/>
          </p:nvPr>
        </p:nvSpPr>
        <p:spPr/>
        <p:txBody>
          <a:bodyPr/>
          <a:lstStyle/>
          <a:p>
            <a:endParaRPr lang="pl-PL"/>
          </a:p>
        </p:txBody>
      </p:sp>
      <p:pic>
        <p:nvPicPr>
          <p:cNvPr id="4" name="Obraz 4" descr="Obraz zawierający podłoże, sąsiadująco&#10;&#10;Opis wygenerowany automatycznie">
            <a:extLst>
              <a:ext uri="{FF2B5EF4-FFF2-40B4-BE49-F238E27FC236}">
                <a16:creationId xmlns:a16="http://schemas.microsoft.com/office/drawing/2014/main" id="{EBF3A3E8-9E41-6935-A495-5ACA7E9DD526}"/>
              </a:ext>
            </a:extLst>
          </p:cNvPr>
          <p:cNvPicPr>
            <a:picLocks noGrp="1" noChangeAspect="1"/>
          </p:cNvPicPr>
          <p:nvPr>
            <p:ph idx="1"/>
          </p:nvPr>
        </p:nvPicPr>
        <p:blipFill>
          <a:blip r:embed="rId2"/>
          <a:stretch>
            <a:fillRect/>
          </a:stretch>
        </p:blipFill>
        <p:spPr>
          <a:xfrm>
            <a:off x="947278" y="1741805"/>
            <a:ext cx="5146323" cy="3859742"/>
          </a:xfrm>
        </p:spPr>
      </p:pic>
      <p:pic>
        <p:nvPicPr>
          <p:cNvPr id="5" name="Obraz 5" descr="Obraz zawierający podłoże, roślina, sąsiadująco&#10;&#10;Opis wygenerowany automatycznie">
            <a:extLst>
              <a:ext uri="{FF2B5EF4-FFF2-40B4-BE49-F238E27FC236}">
                <a16:creationId xmlns:a16="http://schemas.microsoft.com/office/drawing/2014/main" id="{A1BA5731-7630-DE8A-F031-49E276D07AD7}"/>
              </a:ext>
            </a:extLst>
          </p:cNvPr>
          <p:cNvPicPr>
            <a:picLocks noChangeAspect="1"/>
          </p:cNvPicPr>
          <p:nvPr/>
        </p:nvPicPr>
        <p:blipFill>
          <a:blip r:embed="rId3"/>
          <a:stretch>
            <a:fillRect/>
          </a:stretch>
        </p:blipFill>
        <p:spPr>
          <a:xfrm>
            <a:off x="7863840" y="1744980"/>
            <a:ext cx="2895600" cy="3855720"/>
          </a:xfrm>
          <a:prstGeom prst="rect">
            <a:avLst/>
          </a:prstGeom>
        </p:spPr>
      </p:pic>
    </p:spTree>
    <p:extLst>
      <p:ext uri="{BB962C8B-B14F-4D97-AF65-F5344CB8AC3E}">
        <p14:creationId xmlns:p14="http://schemas.microsoft.com/office/powerpoint/2010/main" val="2993366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1B8104-162B-8A27-602F-B9B50C7CCDC1}"/>
              </a:ext>
            </a:extLst>
          </p:cNvPr>
          <p:cNvSpPr>
            <a:spLocks noGrp="1"/>
          </p:cNvSpPr>
          <p:nvPr>
            <p:ph type="title"/>
          </p:nvPr>
        </p:nvSpPr>
        <p:spPr/>
        <p:txBody>
          <a:bodyPr/>
          <a:lstStyle/>
          <a:p>
            <a:endParaRPr lang="pl-PL"/>
          </a:p>
        </p:txBody>
      </p:sp>
      <p:pic>
        <p:nvPicPr>
          <p:cNvPr id="4" name="Obraz 4" descr="Obraz zawierający osoba, podłoże, wewnątrz, stojące&#10;&#10;Opis wygenerowany automatycznie">
            <a:extLst>
              <a:ext uri="{FF2B5EF4-FFF2-40B4-BE49-F238E27FC236}">
                <a16:creationId xmlns:a16="http://schemas.microsoft.com/office/drawing/2014/main" id="{13071250-27D6-7494-B0E9-C3CC99DF16E5}"/>
              </a:ext>
            </a:extLst>
          </p:cNvPr>
          <p:cNvPicPr>
            <a:picLocks noGrp="1" noChangeAspect="1"/>
          </p:cNvPicPr>
          <p:nvPr>
            <p:ph idx="1"/>
          </p:nvPr>
        </p:nvPicPr>
        <p:blipFill>
          <a:blip r:embed="rId2"/>
          <a:stretch>
            <a:fillRect/>
          </a:stretch>
        </p:blipFill>
        <p:spPr>
          <a:xfrm>
            <a:off x="2095896" y="1002665"/>
            <a:ext cx="3641567" cy="4850342"/>
          </a:xfrm>
        </p:spPr>
      </p:pic>
      <p:pic>
        <p:nvPicPr>
          <p:cNvPr id="5" name="Obraz 5" descr="Obraz zawierający podłoże, osoba, wewnątrz&#10;&#10;Opis wygenerowany automatycznie">
            <a:extLst>
              <a:ext uri="{FF2B5EF4-FFF2-40B4-BE49-F238E27FC236}">
                <a16:creationId xmlns:a16="http://schemas.microsoft.com/office/drawing/2014/main" id="{DD42947E-AEEE-0464-B5C5-A97480858746}"/>
              </a:ext>
            </a:extLst>
          </p:cNvPr>
          <p:cNvPicPr>
            <a:picLocks noChangeAspect="1"/>
          </p:cNvPicPr>
          <p:nvPr/>
        </p:nvPicPr>
        <p:blipFill>
          <a:blip r:embed="rId3"/>
          <a:stretch>
            <a:fillRect/>
          </a:stretch>
        </p:blipFill>
        <p:spPr>
          <a:xfrm>
            <a:off x="6995160" y="1028700"/>
            <a:ext cx="3642360" cy="4846320"/>
          </a:xfrm>
          <a:prstGeom prst="rect">
            <a:avLst/>
          </a:prstGeom>
        </p:spPr>
      </p:pic>
    </p:spTree>
    <p:extLst>
      <p:ext uri="{BB962C8B-B14F-4D97-AF65-F5344CB8AC3E}">
        <p14:creationId xmlns:p14="http://schemas.microsoft.com/office/powerpoint/2010/main" val="240299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A301CC-227F-613E-E1D2-789D0D1305FC}"/>
              </a:ext>
            </a:extLst>
          </p:cNvPr>
          <p:cNvSpPr>
            <a:spLocks noGrp="1"/>
          </p:cNvSpPr>
          <p:nvPr>
            <p:ph type="title"/>
          </p:nvPr>
        </p:nvSpPr>
        <p:spPr/>
        <p:txBody>
          <a:bodyPr/>
          <a:lstStyle/>
          <a:p>
            <a:r>
              <a:rPr lang="pl-PL" dirty="0">
                <a:latin typeface="Arial Black"/>
                <a:cs typeface="Aharoni"/>
              </a:rPr>
              <a:t>Dziękujemy za uwagę!</a:t>
            </a:r>
            <a:endParaRPr lang="pl-PL" dirty="0">
              <a:latin typeface="Arial Black"/>
            </a:endParaRPr>
          </a:p>
        </p:txBody>
      </p:sp>
      <p:sp>
        <p:nvSpPr>
          <p:cNvPr id="6" name="Symbol zastępczy zawartości 5">
            <a:extLst>
              <a:ext uri="{FF2B5EF4-FFF2-40B4-BE49-F238E27FC236}">
                <a16:creationId xmlns:a16="http://schemas.microsoft.com/office/drawing/2014/main" id="{A387B30C-F3B8-05B8-7CF4-C58A940D4E93}"/>
              </a:ext>
            </a:extLst>
          </p:cNvPr>
          <p:cNvSpPr>
            <a:spLocks noGrp="1"/>
          </p:cNvSpPr>
          <p:nvPr>
            <p:ph idx="1"/>
          </p:nvPr>
        </p:nvSpPr>
        <p:spPr/>
        <p:txBody>
          <a:bodyPr vert="horz" lIns="91440" tIns="45720" rIns="91440" bIns="45720" rtlCol="0" anchor="t">
            <a:normAutofit/>
          </a:bodyPr>
          <a:lstStyle/>
          <a:p>
            <a:pPr marL="0" indent="0">
              <a:buNone/>
            </a:pPr>
            <a:r>
              <a:rPr lang="pl-PL" dirty="0">
                <a:ea typeface="+mn-lt"/>
                <a:cs typeface="+mn-lt"/>
              </a:rPr>
              <a:t>Oraz dziękujemy organizatorom: gminie Czechowice - Dziedzice, reprezentowaną przez Zespół Obsługi Placówek Oświatowych w Czechowicach - Dziedzicach oraz Fundacji LOTOS, będącej jego partnerem finansowym.</a:t>
            </a:r>
            <a:endParaRPr lang="pl-PL" dirty="0"/>
          </a:p>
        </p:txBody>
      </p:sp>
    </p:spTree>
    <p:extLst>
      <p:ext uri="{BB962C8B-B14F-4D97-AF65-F5344CB8AC3E}">
        <p14:creationId xmlns:p14="http://schemas.microsoft.com/office/powerpoint/2010/main" val="247813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B0E4F58F-0856-A56A-16E6-548EEA29B12D}"/>
              </a:ext>
            </a:extLst>
          </p:cNvPr>
          <p:cNvSpPr>
            <a:spLocks noGrp="1"/>
          </p:cNvSpPr>
          <p:nvPr>
            <p:ph type="title"/>
          </p:nvPr>
        </p:nvSpPr>
        <p:spPr>
          <a:xfrm>
            <a:off x="838200" y="643467"/>
            <a:ext cx="2951205" cy="5571066"/>
          </a:xfrm>
        </p:spPr>
        <p:txBody>
          <a:bodyPr>
            <a:normAutofit/>
          </a:bodyPr>
          <a:lstStyle/>
          <a:p>
            <a:r>
              <a:rPr lang="pl-PL">
                <a:solidFill>
                  <a:srgbClr val="FFFFFF"/>
                </a:solidFill>
                <a:ea typeface="+mj-lt"/>
                <a:cs typeface="+mj-lt"/>
              </a:rPr>
              <a:t>Cel projektu: </a:t>
            </a:r>
            <a:endParaRPr lang="pl-PL">
              <a:solidFill>
                <a:srgbClr val="FFFFFF"/>
              </a:solidFill>
            </a:endParaRPr>
          </a:p>
        </p:txBody>
      </p:sp>
      <p:graphicFrame>
        <p:nvGraphicFramePr>
          <p:cNvPr id="14" name="Symbol zastępczy zawartości 2">
            <a:extLst>
              <a:ext uri="{FF2B5EF4-FFF2-40B4-BE49-F238E27FC236}">
                <a16:creationId xmlns:a16="http://schemas.microsoft.com/office/drawing/2014/main" id="{8ED4F64B-8470-6136-19EE-E7A2D0560BCA}"/>
              </a:ext>
            </a:extLst>
          </p:cNvPr>
          <p:cNvGraphicFramePr>
            <a:graphicFrameLocks noGrp="1"/>
          </p:cNvGraphicFramePr>
          <p:nvPr>
            <p:ph idx="1"/>
            <p:extLst>
              <p:ext uri="{D42A27DB-BD31-4B8C-83A1-F6EECF244321}">
                <p14:modId xmlns:p14="http://schemas.microsoft.com/office/powerpoint/2010/main" val="796402725"/>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4594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8669ACC8-48F1-08B4-4E8A-6381D42DCDB1}"/>
              </a:ext>
            </a:extLst>
          </p:cNvPr>
          <p:cNvSpPr>
            <a:spLocks noGrp="1"/>
          </p:cNvSpPr>
          <p:nvPr>
            <p:ph type="title"/>
          </p:nvPr>
        </p:nvSpPr>
        <p:spPr>
          <a:xfrm>
            <a:off x="838200" y="643467"/>
            <a:ext cx="2951205" cy="5571066"/>
          </a:xfrm>
        </p:spPr>
        <p:txBody>
          <a:bodyPr>
            <a:normAutofit/>
          </a:bodyPr>
          <a:lstStyle/>
          <a:p>
            <a:r>
              <a:rPr lang="pl-PL" dirty="0">
                <a:solidFill>
                  <a:srgbClr val="FFFFFF"/>
                </a:solidFill>
                <a:latin typeface="Arial Black"/>
                <a:ea typeface="+mj-lt"/>
                <a:cs typeface="+mj-lt"/>
              </a:rPr>
              <a:t>Działania:</a:t>
            </a:r>
            <a:r>
              <a:rPr lang="pl-PL" dirty="0">
                <a:solidFill>
                  <a:srgbClr val="FFFFFF"/>
                </a:solidFill>
                <a:ea typeface="+mj-lt"/>
                <a:cs typeface="+mj-lt"/>
              </a:rPr>
              <a:t> </a:t>
            </a:r>
            <a:endParaRPr lang="pl-PL" dirty="0">
              <a:solidFill>
                <a:srgbClr val="FFFFFF"/>
              </a:solidFill>
            </a:endParaRPr>
          </a:p>
        </p:txBody>
      </p:sp>
      <p:graphicFrame>
        <p:nvGraphicFramePr>
          <p:cNvPr id="14" name="Symbol zastępczy zawartości 2">
            <a:extLst>
              <a:ext uri="{FF2B5EF4-FFF2-40B4-BE49-F238E27FC236}">
                <a16:creationId xmlns:a16="http://schemas.microsoft.com/office/drawing/2014/main" id="{ADA69BEC-639A-8CF6-DE1F-4D6014CD9BFA}"/>
              </a:ext>
            </a:extLst>
          </p:cNvPr>
          <p:cNvGraphicFramePr>
            <a:graphicFrameLocks noGrp="1"/>
          </p:cNvGraphicFramePr>
          <p:nvPr>
            <p:ph idx="1"/>
            <p:extLst>
              <p:ext uri="{D42A27DB-BD31-4B8C-83A1-F6EECF244321}">
                <p14:modId xmlns:p14="http://schemas.microsoft.com/office/powerpoint/2010/main" val="1399536100"/>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494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F857AA0B-29BB-E093-9D74-011407B53ECD}"/>
              </a:ext>
            </a:extLst>
          </p:cNvPr>
          <p:cNvSpPr>
            <a:spLocks noGrp="1"/>
          </p:cNvSpPr>
          <p:nvPr>
            <p:ph type="title"/>
          </p:nvPr>
        </p:nvSpPr>
        <p:spPr>
          <a:xfrm>
            <a:off x="860742" y="3106188"/>
            <a:ext cx="4425962" cy="2387600"/>
          </a:xfrm>
        </p:spPr>
        <p:txBody>
          <a:bodyPr vert="horz" lIns="91440" tIns="45720" rIns="91440" bIns="45720" rtlCol="0" anchor="b">
            <a:normAutofit/>
          </a:bodyPr>
          <a:lstStyle/>
          <a:p>
            <a:r>
              <a:rPr lang="en-US" sz="3200" kern="1200" dirty="0">
                <a:latin typeface="Calibri"/>
                <a:cs typeface="Calibri"/>
              </a:rPr>
              <a:t>W </a:t>
            </a:r>
            <a:r>
              <a:rPr lang="en-US" sz="3200" kern="1200" dirty="0" err="1">
                <a:latin typeface="Calibri"/>
                <a:cs typeface="Calibri"/>
              </a:rPr>
              <a:t>naszym</a:t>
            </a:r>
            <a:r>
              <a:rPr lang="en-US" sz="3200" kern="1200" dirty="0">
                <a:latin typeface="Calibri"/>
                <a:cs typeface="Calibri"/>
              </a:rPr>
              <a:t> </a:t>
            </a:r>
            <a:r>
              <a:rPr lang="en-US" sz="3200" kern="1200" dirty="0" err="1">
                <a:latin typeface="Calibri"/>
                <a:cs typeface="Calibri"/>
              </a:rPr>
              <a:t>projekcie</a:t>
            </a:r>
            <a:r>
              <a:rPr lang="en-US" sz="3200" kern="1200" dirty="0">
                <a:latin typeface="Calibri"/>
                <a:cs typeface="Calibri"/>
              </a:rPr>
              <a:t> </a:t>
            </a:r>
            <a:r>
              <a:rPr lang="en-US" sz="3200" kern="1200" dirty="0" err="1">
                <a:latin typeface="Calibri"/>
                <a:cs typeface="Calibri"/>
              </a:rPr>
              <a:t>skupiliśmy</a:t>
            </a:r>
            <a:r>
              <a:rPr lang="en-US" sz="3200" kern="1200" dirty="0">
                <a:latin typeface="Calibri"/>
                <a:cs typeface="Calibri"/>
              </a:rPr>
              <a:t> </a:t>
            </a:r>
            <a:r>
              <a:rPr lang="en-US" sz="3200" kern="1200" dirty="0" err="1">
                <a:latin typeface="Calibri"/>
                <a:cs typeface="Calibri"/>
              </a:rPr>
              <a:t>się</a:t>
            </a:r>
            <a:r>
              <a:rPr lang="en-US" sz="3200" kern="1200" dirty="0">
                <a:latin typeface="Calibri"/>
                <a:cs typeface="Calibri"/>
              </a:rPr>
              <a:t> </a:t>
            </a:r>
            <a:r>
              <a:rPr lang="en-US" sz="3200" kern="1200" dirty="0" err="1">
                <a:latin typeface="Calibri"/>
                <a:cs typeface="Calibri"/>
              </a:rPr>
              <a:t>na</a:t>
            </a:r>
            <a:r>
              <a:rPr lang="en-US" sz="3200" kern="1200" dirty="0">
                <a:latin typeface="Calibri"/>
                <a:cs typeface="Calibri"/>
              </a:rPr>
              <a:t> </a:t>
            </a:r>
            <a:r>
              <a:rPr lang="en-US" sz="3200" kern="1200" dirty="0" err="1">
                <a:latin typeface="Calibri"/>
                <a:cs typeface="Calibri"/>
              </a:rPr>
              <a:t>tworzeniu</a:t>
            </a:r>
            <a:r>
              <a:rPr lang="en-US" sz="3200" kern="1200" dirty="0">
                <a:latin typeface="Calibri"/>
                <a:cs typeface="Calibri"/>
              </a:rPr>
              <a:t> </a:t>
            </a:r>
            <a:r>
              <a:rPr lang="en-US" sz="3200" kern="1200" dirty="0" err="1">
                <a:latin typeface="Calibri"/>
                <a:cs typeface="Calibri"/>
              </a:rPr>
              <a:t>użytecznych</a:t>
            </a:r>
            <a:r>
              <a:rPr lang="en-US" sz="3200" kern="1200" dirty="0">
                <a:latin typeface="Calibri"/>
                <a:cs typeface="Calibri"/>
              </a:rPr>
              <a:t> </a:t>
            </a:r>
            <a:r>
              <a:rPr lang="en-US" sz="3200" kern="1200" dirty="0" err="1">
                <a:latin typeface="Calibri"/>
                <a:cs typeface="Calibri"/>
              </a:rPr>
              <a:t>rzeczy</a:t>
            </a:r>
            <a:r>
              <a:rPr lang="en-US" sz="3200" kern="1200" dirty="0">
                <a:latin typeface="Calibri"/>
                <a:cs typeface="Calibri"/>
              </a:rPr>
              <a:t> z </a:t>
            </a:r>
            <a:r>
              <a:rPr lang="en-US" sz="3200" kern="1200" dirty="0" err="1">
                <a:latin typeface="Calibri"/>
                <a:cs typeface="Calibri"/>
              </a:rPr>
              <a:t>jeans'u</a:t>
            </a:r>
            <a:r>
              <a:rPr lang="en-US" sz="3200" kern="1200" dirty="0">
                <a:latin typeface="Calibri"/>
                <a:cs typeface="Calibri"/>
              </a:rPr>
              <a:t>, </a:t>
            </a:r>
            <a:r>
              <a:rPr lang="en-US" sz="3200" kern="1200" dirty="0" err="1">
                <a:latin typeface="Calibri"/>
                <a:cs typeface="Calibri"/>
              </a:rPr>
              <a:t>którego</a:t>
            </a:r>
            <a:r>
              <a:rPr lang="en-US" sz="3200" kern="1200" dirty="0">
                <a:latin typeface="Calibri"/>
                <a:cs typeface="Calibri"/>
              </a:rPr>
              <a:t> </a:t>
            </a:r>
            <a:r>
              <a:rPr lang="en-US" sz="3200" kern="1200" dirty="0" err="1">
                <a:latin typeface="Calibri"/>
                <a:cs typeface="Calibri"/>
              </a:rPr>
              <a:t>już</a:t>
            </a:r>
            <a:r>
              <a:rPr lang="en-US" sz="3200" kern="1200" dirty="0">
                <a:latin typeface="Calibri"/>
                <a:cs typeface="Calibri"/>
              </a:rPr>
              <a:t> </a:t>
            </a:r>
            <a:r>
              <a:rPr lang="en-US" sz="3200" kern="1200" dirty="0" err="1">
                <a:latin typeface="Calibri"/>
                <a:cs typeface="Calibri"/>
              </a:rPr>
              <a:t>nikt</a:t>
            </a:r>
            <a:r>
              <a:rPr lang="en-US" sz="3200" kern="1200" dirty="0">
                <a:latin typeface="Calibri"/>
                <a:cs typeface="Calibri"/>
              </a:rPr>
              <a:t> </a:t>
            </a:r>
            <a:r>
              <a:rPr lang="en-US" sz="3200" kern="1200" dirty="0" err="1">
                <a:latin typeface="Calibri"/>
                <a:cs typeface="Calibri"/>
              </a:rPr>
              <a:t>nie</a:t>
            </a:r>
            <a:r>
              <a:rPr lang="en-US" sz="3200" kern="1200" dirty="0">
                <a:latin typeface="Calibri"/>
                <a:cs typeface="Calibri"/>
              </a:rPr>
              <a:t> </a:t>
            </a:r>
            <a:r>
              <a:rPr lang="en-US" sz="3200" kern="1200" dirty="0" err="1">
                <a:latin typeface="Calibri"/>
                <a:cs typeface="Calibri"/>
              </a:rPr>
              <a:t>nosił</a:t>
            </a:r>
            <a:endParaRPr lang="en-US" sz="3200" kern="1200" dirty="0">
              <a:latin typeface="Calibri"/>
              <a:cs typeface="Calibri"/>
            </a:endParaRPr>
          </a:p>
        </p:txBody>
      </p:sp>
      <p:pic>
        <p:nvPicPr>
          <p:cNvPr id="4" name="Obraz 4" descr="Obraz zawierający wewnątrz&#10;&#10;Opis wygenerowany automatycznie">
            <a:extLst>
              <a:ext uri="{FF2B5EF4-FFF2-40B4-BE49-F238E27FC236}">
                <a16:creationId xmlns:a16="http://schemas.microsoft.com/office/drawing/2014/main" id="{1C94587D-EC2F-1935-43E4-BC8B7545E052}"/>
              </a:ext>
            </a:extLst>
          </p:cNvPr>
          <p:cNvPicPr>
            <a:picLocks noGrp="1" noChangeAspect="1"/>
          </p:cNvPicPr>
          <p:nvPr>
            <p:ph idx="1"/>
          </p:nvPr>
        </p:nvPicPr>
        <p:blipFill rotWithShape="1">
          <a:blip r:embed="rId2"/>
          <a:srcRect t="12149" b="8739"/>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19"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10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6B4A4DB4-192D-B92A-1DF8-51FB030B0447}"/>
              </a:ext>
            </a:extLst>
          </p:cNvPr>
          <p:cNvSpPr>
            <a:spLocks noGrp="1"/>
          </p:cNvSpPr>
          <p:nvPr>
            <p:ph type="title"/>
          </p:nvPr>
        </p:nvSpPr>
        <p:spPr>
          <a:xfrm>
            <a:off x="838200" y="365125"/>
            <a:ext cx="5393361" cy="1325563"/>
          </a:xfrm>
        </p:spPr>
        <p:txBody>
          <a:bodyPr>
            <a:normAutofit/>
          </a:bodyPr>
          <a:lstStyle/>
          <a:p>
            <a:endParaRPr lang="pl-PL"/>
          </a:p>
        </p:txBody>
      </p:sp>
      <p:sp>
        <p:nvSpPr>
          <p:cNvPr id="3" name="Symbol zastępczy zawartości 2">
            <a:extLst>
              <a:ext uri="{FF2B5EF4-FFF2-40B4-BE49-F238E27FC236}">
                <a16:creationId xmlns:a16="http://schemas.microsoft.com/office/drawing/2014/main" id="{23811FA0-295A-8A87-D7C9-313C55070A8F}"/>
              </a:ext>
            </a:extLst>
          </p:cNvPr>
          <p:cNvSpPr>
            <a:spLocks noGrp="1"/>
          </p:cNvSpPr>
          <p:nvPr>
            <p:ph idx="1"/>
          </p:nvPr>
        </p:nvSpPr>
        <p:spPr>
          <a:xfrm>
            <a:off x="838200" y="1071245"/>
            <a:ext cx="5393361" cy="4351338"/>
          </a:xfrm>
        </p:spPr>
        <p:txBody>
          <a:bodyPr vert="horz" lIns="91440" tIns="45720" rIns="91440" bIns="45720" rtlCol="0">
            <a:normAutofit/>
          </a:bodyPr>
          <a:lstStyle/>
          <a:p>
            <a:pPr marL="0" indent="0">
              <a:buNone/>
            </a:pPr>
            <a:r>
              <a:rPr lang="pl-PL"/>
              <a:t>Warto zaznaczyć, że jeans jest z nami już od około 160 lat. Na początku był on wykorzystywany przez pracowników fizycznych, czyli np. na budowach oraz przy wydobywaniu złota. Od tamtego momentu stały się bardzo modnym elementem garderoby i dalej są bardzo modne. </a:t>
            </a:r>
          </a:p>
        </p:txBody>
      </p:sp>
      <p:pic>
        <p:nvPicPr>
          <p:cNvPr id="4" name="Obraz 4" descr="Obraz zawierający osoba, niebieski, kolorowy&#10;&#10;Opis wygenerowany automatycznie">
            <a:extLst>
              <a:ext uri="{FF2B5EF4-FFF2-40B4-BE49-F238E27FC236}">
                <a16:creationId xmlns:a16="http://schemas.microsoft.com/office/drawing/2014/main" id="{672C5C1E-CD68-5807-6E2A-DF6DDFAE9E76}"/>
              </a:ext>
            </a:extLst>
          </p:cNvPr>
          <p:cNvPicPr>
            <a:picLocks noChangeAspect="1"/>
          </p:cNvPicPr>
          <p:nvPr/>
        </p:nvPicPr>
        <p:blipFill rotWithShape="1">
          <a:blip r:embed="rId2"/>
          <a:srcRect l="18778" r="28224"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7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az 4" descr="Obraz zawierający ubrania, zewnętrzne, stos, nieład&#10;&#10;Opis wygenerowany automatycznie">
            <a:extLst>
              <a:ext uri="{FF2B5EF4-FFF2-40B4-BE49-F238E27FC236}">
                <a16:creationId xmlns:a16="http://schemas.microsoft.com/office/drawing/2014/main" id="{44C4A9E1-688C-2705-8A7C-87C95B8408A7}"/>
              </a:ext>
            </a:extLst>
          </p:cNvPr>
          <p:cNvPicPr>
            <a:picLocks noGrp="1" noChangeAspect="1"/>
          </p:cNvPicPr>
          <p:nvPr>
            <p:ph idx="1"/>
          </p:nvPr>
        </p:nvPicPr>
        <p:blipFill rotWithShape="1">
          <a:blip r:embed="rId2"/>
          <a:srcRect l="12002" r="19206"/>
          <a:stretch/>
        </p:blipFill>
        <p:spPr>
          <a:xfrm>
            <a:off x="5101771" y="10"/>
            <a:ext cx="7094361" cy="6857989"/>
          </a:xfrm>
          <a:prstGeom prst="rect">
            <a:avLst/>
          </a:prstGeom>
        </p:spPr>
      </p:pic>
      <p:sp>
        <p:nvSpPr>
          <p:cNvPr id="13" name="Rectangle 12">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E1CB938A-5637-7486-8A2F-D36B169E226F}"/>
              </a:ext>
            </a:extLst>
          </p:cNvPr>
          <p:cNvSpPr>
            <a:spLocks noGrp="1"/>
          </p:cNvSpPr>
          <p:nvPr>
            <p:ph type="title"/>
          </p:nvPr>
        </p:nvSpPr>
        <p:spPr>
          <a:xfrm>
            <a:off x="635847" y="1328909"/>
            <a:ext cx="4092525" cy="2798604"/>
          </a:xfrm>
        </p:spPr>
        <p:txBody>
          <a:bodyPr vert="horz" lIns="91440" tIns="45720" rIns="91440" bIns="45720" rtlCol="0" anchor="b">
            <a:normAutofit/>
          </a:bodyPr>
          <a:lstStyle/>
          <a:p>
            <a:pPr algn="ctr"/>
            <a:r>
              <a:rPr lang="en-US" sz="3200" kern="1200" dirty="0" err="1">
                <a:solidFill>
                  <a:srgbClr val="FFFFFF"/>
                </a:solidFill>
                <a:latin typeface="Calibri"/>
                <a:cs typeface="Calibri"/>
              </a:rPr>
              <a:t>Chcieliśmy</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zwrócić</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uwagę</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na</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ciągle</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rosnący</a:t>
            </a:r>
            <a:r>
              <a:rPr lang="en-US" sz="3200" kern="1200" dirty="0">
                <a:solidFill>
                  <a:srgbClr val="FFFFFF"/>
                </a:solidFill>
                <a:latin typeface="Calibri"/>
                <a:cs typeface="Calibri"/>
              </a:rPr>
              <a:t> problem </a:t>
            </a:r>
            <a:r>
              <a:rPr lang="en-US" sz="3200" kern="1200" dirty="0" err="1">
                <a:solidFill>
                  <a:srgbClr val="FFFFFF"/>
                </a:solidFill>
                <a:latin typeface="Calibri"/>
                <a:cs typeface="Calibri"/>
              </a:rPr>
              <a:t>zanieczyszczenia</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środowiska</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przez</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nieużywane</a:t>
            </a:r>
            <a:r>
              <a:rPr lang="en-US" sz="3200" kern="1200" dirty="0">
                <a:solidFill>
                  <a:srgbClr val="FFFFFF"/>
                </a:solidFill>
                <a:latin typeface="Calibri"/>
                <a:cs typeface="Calibri"/>
              </a:rPr>
              <a:t> </a:t>
            </a:r>
            <a:r>
              <a:rPr lang="en-US" sz="3200" kern="1200" dirty="0" err="1">
                <a:solidFill>
                  <a:srgbClr val="FFFFFF"/>
                </a:solidFill>
                <a:latin typeface="Calibri"/>
                <a:cs typeface="Calibri"/>
              </a:rPr>
              <a:t>ubrania</a:t>
            </a:r>
            <a:endParaRPr lang="en-US" sz="3200" kern="1200" dirty="0">
              <a:solidFill>
                <a:srgbClr val="FFFFFF"/>
              </a:solidFill>
              <a:latin typeface="Calibri"/>
              <a:cs typeface="Calibri"/>
            </a:endParaRPr>
          </a:p>
        </p:txBody>
      </p:sp>
      <p:sp>
        <p:nvSpPr>
          <p:cNvPr id="17" name="Oval 16">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872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5" descr="Obraz zawierający zewnętrzne, niebo, podłoże, plaża&#10;&#10;Opis wygenerowany automatycznie">
            <a:extLst>
              <a:ext uri="{FF2B5EF4-FFF2-40B4-BE49-F238E27FC236}">
                <a16:creationId xmlns:a16="http://schemas.microsoft.com/office/drawing/2014/main" id="{16B9FF08-5515-9C27-B5AC-F1D0A800E77C}"/>
              </a:ext>
            </a:extLst>
          </p:cNvPr>
          <p:cNvPicPr>
            <a:picLocks noChangeAspect="1"/>
          </p:cNvPicPr>
          <p:nvPr/>
        </p:nvPicPr>
        <p:blipFill rotWithShape="1">
          <a:blip r:embed="rId2"/>
          <a:srcRect l="32143" r="2803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E954899E-3CFA-DC5B-B506-47BBF38C5FE8}"/>
              </a:ext>
            </a:extLst>
          </p:cNvPr>
          <p:cNvSpPr>
            <a:spLocks noGrp="1"/>
          </p:cNvSpPr>
          <p:nvPr>
            <p:ph type="title"/>
          </p:nvPr>
        </p:nvSpPr>
        <p:spPr>
          <a:xfrm>
            <a:off x="5827048" y="1368107"/>
            <a:ext cx="5721484" cy="4106863"/>
          </a:xfrm>
        </p:spPr>
        <p:txBody>
          <a:bodyPr>
            <a:normAutofit/>
          </a:bodyPr>
          <a:lstStyle/>
          <a:p>
            <a:r>
              <a:rPr lang="pl-PL" dirty="0">
                <a:latin typeface="Calibri"/>
                <a:cs typeface="Aharoni"/>
              </a:rPr>
              <a:t>Tekstylia stanowią już ok. 5% śmieci na wysypiskach na całym świecie, a przeciętna rodzina wyrzuca nawet 30 kg ubrań rocznie</a:t>
            </a:r>
            <a:endParaRPr lang="pl-PL" dirty="0">
              <a:cs typeface="Aharoni"/>
            </a:endParaRPr>
          </a:p>
        </p:txBody>
      </p:sp>
      <p:sp>
        <p:nvSpPr>
          <p:cNvPr id="7" name="Content Placeholder 8">
            <a:extLst>
              <a:ext uri="{FF2B5EF4-FFF2-40B4-BE49-F238E27FC236}">
                <a16:creationId xmlns:a16="http://schemas.microsoft.com/office/drawing/2014/main" id="{9F7B9C8B-3578-2B23-C10C-C1C34DFCBAFF}"/>
              </a:ext>
            </a:extLst>
          </p:cNvPr>
          <p:cNvSpPr>
            <a:spLocks noGrp="1"/>
          </p:cNvSpPr>
          <p:nvPr>
            <p:ph idx="1"/>
          </p:nvPr>
        </p:nvSpPr>
        <p:spPr>
          <a:xfrm>
            <a:off x="5827048" y="1868487"/>
            <a:ext cx="5721484" cy="99378"/>
          </a:xfrm>
        </p:spPr>
        <p:txBody>
          <a:bodyPr>
            <a:normAutofit fontScale="25000" lnSpcReduction="20000"/>
          </a:bodyPr>
          <a:lstStyle/>
          <a:p>
            <a:endParaRPr lang="en-US"/>
          </a:p>
        </p:txBody>
      </p:sp>
    </p:spTree>
    <p:extLst>
      <p:ext uri="{BB962C8B-B14F-4D97-AF65-F5344CB8AC3E}">
        <p14:creationId xmlns:p14="http://schemas.microsoft.com/office/powerpoint/2010/main" val="1870016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7209A6E6-1F90-25F6-3241-91839248CEA8}"/>
              </a:ext>
            </a:extLst>
          </p:cNvPr>
          <p:cNvSpPr>
            <a:spLocks noGrp="1"/>
          </p:cNvSpPr>
          <p:nvPr>
            <p:ph type="title"/>
          </p:nvPr>
        </p:nvSpPr>
        <p:spPr>
          <a:xfrm>
            <a:off x="838200" y="2460625"/>
            <a:ext cx="5387502" cy="1325563"/>
          </a:xfrm>
        </p:spPr>
        <p:txBody>
          <a:bodyPr>
            <a:noAutofit/>
          </a:bodyPr>
          <a:lstStyle/>
          <a:p>
            <a:r>
              <a:rPr lang="pl-PL" sz="4400" dirty="0">
                <a:latin typeface="Calibri"/>
                <a:cs typeface="Calibri"/>
              </a:rPr>
              <a:t>Dlatego tak ważny jest recykling i odrobina kreatywności</a:t>
            </a:r>
            <a:endParaRPr lang="pl-PL" sz="4400">
              <a:cs typeface="Aharoni"/>
            </a:endParaRPr>
          </a:p>
        </p:txBody>
      </p:sp>
      <p:sp>
        <p:nvSpPr>
          <p:cNvPr id="8" name="Content Placeholder 7">
            <a:extLst>
              <a:ext uri="{FF2B5EF4-FFF2-40B4-BE49-F238E27FC236}">
                <a16:creationId xmlns:a16="http://schemas.microsoft.com/office/drawing/2014/main" id="{34928D52-C6A1-F7BD-A096-495840A8A616}"/>
              </a:ext>
            </a:extLst>
          </p:cNvPr>
          <p:cNvSpPr>
            <a:spLocks noGrp="1"/>
          </p:cNvSpPr>
          <p:nvPr>
            <p:ph idx="1"/>
          </p:nvPr>
        </p:nvSpPr>
        <p:spPr>
          <a:xfrm>
            <a:off x="708660" y="4942205"/>
            <a:ext cx="5387502" cy="1173798"/>
          </a:xfrm>
        </p:spPr>
        <p:txBody>
          <a:bodyPr vert="horz" lIns="91440" tIns="45720" rIns="91440" bIns="45720" rtlCol="0" anchor="t">
            <a:normAutofit/>
          </a:bodyPr>
          <a:lstStyle/>
          <a:p>
            <a:pPr marL="0" indent="0">
              <a:buNone/>
            </a:pPr>
            <a:r>
              <a:rPr lang="en-US" dirty="0">
                <a:latin typeface="Calibri Light"/>
                <a:cs typeface="Calibri Light"/>
              </a:rPr>
              <a:t>A </a:t>
            </a:r>
            <a:r>
              <a:rPr lang="en-US" dirty="0" err="1">
                <a:latin typeface="Calibri Light"/>
                <a:cs typeface="Calibri Light"/>
              </a:rPr>
              <a:t>poniżej</a:t>
            </a:r>
            <a:r>
              <a:rPr lang="en-US" dirty="0">
                <a:latin typeface="Calibri Light"/>
                <a:cs typeface="Calibri Light"/>
              </a:rPr>
              <a:t> </a:t>
            </a:r>
            <a:r>
              <a:rPr lang="en-US" dirty="0" err="1">
                <a:latin typeface="Calibri Light"/>
                <a:cs typeface="Calibri Light"/>
              </a:rPr>
              <a:t>znajdują</a:t>
            </a:r>
            <a:r>
              <a:rPr lang="en-US" dirty="0">
                <a:latin typeface="Calibri Light"/>
                <a:cs typeface="Calibri Light"/>
              </a:rPr>
              <a:t> </a:t>
            </a:r>
            <a:r>
              <a:rPr lang="en-US" dirty="0" err="1">
                <a:latin typeface="Calibri Light"/>
                <a:cs typeface="Calibri Light"/>
              </a:rPr>
              <a:t>się</a:t>
            </a:r>
            <a:r>
              <a:rPr lang="en-US" dirty="0">
                <a:latin typeface="Calibri Light"/>
                <a:cs typeface="Calibri Light"/>
              </a:rPr>
              <a:t> </a:t>
            </a:r>
            <a:r>
              <a:rPr lang="en-US" dirty="0" err="1">
                <a:latin typeface="Calibri Light"/>
                <a:cs typeface="Calibri Light"/>
              </a:rPr>
              <a:t>nasze</a:t>
            </a:r>
            <a:r>
              <a:rPr lang="en-US" dirty="0">
                <a:latin typeface="Calibri Light"/>
                <a:cs typeface="Calibri Light"/>
              </a:rPr>
              <a:t> </a:t>
            </a:r>
            <a:r>
              <a:rPr lang="en-US" dirty="0" err="1">
                <a:latin typeface="Calibri Light"/>
                <a:cs typeface="Calibri Light"/>
              </a:rPr>
              <a:t>najlepsze</a:t>
            </a:r>
            <a:r>
              <a:rPr lang="en-US" dirty="0">
                <a:latin typeface="Calibri Light"/>
                <a:cs typeface="Calibri Light"/>
              </a:rPr>
              <a:t> </a:t>
            </a:r>
            <a:r>
              <a:rPr lang="en-US" dirty="0" err="1">
                <a:latin typeface="Calibri Light"/>
                <a:cs typeface="Calibri Light"/>
              </a:rPr>
              <a:t>prace</a:t>
            </a:r>
            <a:r>
              <a:rPr lang="en-US" dirty="0">
                <a:latin typeface="Calibri Light"/>
                <a:cs typeface="Calibri Light"/>
              </a:rPr>
              <a:t>:</a:t>
            </a:r>
          </a:p>
        </p:txBody>
      </p:sp>
      <p:pic>
        <p:nvPicPr>
          <p:cNvPr id="4" name="Obraz 4" descr="Obraz zawierający tekst&#10;&#10;Opis wygenerowany automatycznie">
            <a:extLst>
              <a:ext uri="{FF2B5EF4-FFF2-40B4-BE49-F238E27FC236}">
                <a16:creationId xmlns:a16="http://schemas.microsoft.com/office/drawing/2014/main" id="{1B3931AD-608D-D727-B323-2638F2950A3D}"/>
              </a:ext>
            </a:extLst>
          </p:cNvPr>
          <p:cNvPicPr>
            <a:picLocks noChangeAspect="1"/>
          </p:cNvPicPr>
          <p:nvPr/>
        </p:nvPicPr>
        <p:blipFill rotWithShape="1">
          <a:blip r:embed="rId2"/>
          <a:srcRect t="19216" r="2" b="6394"/>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744146"/>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23</Slides>
  <Notes>0</Notes>
  <HiddenSlides>0</HiddenSlides>
  <MMClips>0</MMClips>
  <ScaleCrop>false</ScaleCrop>
  <HeadingPairs>
    <vt:vector size="4" baseType="variant">
      <vt:variant>
        <vt:lpstr>Motyw</vt:lpstr>
      </vt:variant>
      <vt:variant>
        <vt:i4>1</vt:i4>
      </vt:variant>
      <vt:variant>
        <vt:lpstr>Tytuły slajdów</vt:lpstr>
      </vt:variant>
      <vt:variant>
        <vt:i4>23</vt:i4>
      </vt:variant>
    </vt:vector>
  </HeadingPairs>
  <TitlesOfParts>
    <vt:vector size="24" baseType="lpstr">
      <vt:lpstr>ShapesVTI</vt:lpstr>
      <vt:lpstr>Szkoła podstawowa nr 5 im. Mikołaja Kopernika w Czechowicach-Dziedzicach</vt:lpstr>
      <vt:lpstr>Skład naszego zespołu:</vt:lpstr>
      <vt:lpstr>Cel projektu: </vt:lpstr>
      <vt:lpstr>Działania: </vt:lpstr>
      <vt:lpstr>W naszym projekcie skupiliśmy się na tworzeniu użytecznych rzeczy z jeans'u, którego już nikt nie nosił</vt:lpstr>
      <vt:lpstr>Prezentacja programu PowerPoint</vt:lpstr>
      <vt:lpstr>Chcieliśmy zwrócić uwagę na ciągle rosnący problem zanieczyszczenia środowiska przez nieużywane ubrania</vt:lpstr>
      <vt:lpstr>Tekstylia stanowią już ok. 5% śmieci na wysypiskach na całym świecie, a przeciętna rodzina wyrzuca nawet 30 kg ubrań rocznie</vt:lpstr>
      <vt:lpstr>Dlatego tak ważny jest recykling i odrobina kreatywności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Dziękujemy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432</cp:revision>
  <dcterms:created xsi:type="dcterms:W3CDTF">2022-04-12T19:29:07Z</dcterms:created>
  <dcterms:modified xsi:type="dcterms:W3CDTF">2022-05-04T21:04:38Z</dcterms:modified>
</cp:coreProperties>
</file>