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B9C13B-DAAE-4C08-A852-C1185AB84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4BAE4D-C28A-4FF0-A822-D67A63F11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F81374-E8F3-4F3C-B67A-47DFFD54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E77E4A-559E-4CF3-9783-25D48B2C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7DBF8F-68BF-4DF4-BF4B-0C85044E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65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629C60-28BE-42E8-9BC2-C50AAC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EE151AB-9241-4430-B89D-D008C7990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23B17A-CD41-490E-8749-2E1C964C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2A23A9-59A6-4B79-8EA4-B53E1C35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833343-FAB0-4924-95F6-8CE02A64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10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83752CF-D911-4F3E-90C8-A0127C0BA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4E89BC1-B985-4561-8A37-05D0B2E4F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FB0847-14AF-4705-B374-E5212359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E61B8E-CF03-421A-87B5-695119F0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B30BAF-8AFA-4CC7-8CED-8804D2CE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489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23BCA-2DD0-407E-A44C-5FB78B8F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0B1E1F-00A9-423D-B0F6-BA2470A75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B7B50C-3FF4-4F77-888C-AAEBA3F7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9614B7-B8F1-407F-8FF5-4AFFAF1F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88CD8F-9F1D-4605-9C77-98B4F347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06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C61B62-4B56-4DEF-A577-9E26C407C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AD17751-CD86-4389-A0FA-99724DAAF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3CE06E-79C4-4235-824C-FB0A76FA9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624612-A6FE-45B6-AF21-3677825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BFEA47-62B9-4166-A59B-8322704A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68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1C5D58-02F0-41AF-A6DF-7EB2FC8D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08AA2-B5F0-4989-AB36-F722500AA5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85E801-7782-498F-ADD5-5078D7BB1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700C721-CB67-4051-A3EF-BD57CB56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CD967CB-C29D-45AB-A63E-9784FF06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7B1DBB-3425-4104-ABDD-F79CECF1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20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347BBA-418D-47F8-865C-9024AC46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D9D7A2-379B-4F5A-A7FD-D83A1539F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8BE3E8A-57E2-499F-BECA-A2CCEAB1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47C58F0-5C78-4919-8F85-20C3B9A73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DBF5E1-4105-41C6-A640-49EBFDF65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2B4F1D1-5DF7-4303-9BB6-634D1C83F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EA92CC1-0531-450A-A7AC-3D3DAFA35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70F44A9-F244-4C0B-AFFE-2A2E9CE9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31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A8B82-9DEB-41B6-B481-4D0413E4E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4D4BE24-2755-49DE-9DB3-69BD7E76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E9188DB-59B3-4E20-93B1-06374676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829E776-7465-4CD1-9714-44E5D30B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43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C9C0BA0-7E57-4474-83C8-E81413F4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77F63A6-04B5-4222-BEB2-29BFABBD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157F2DB-3120-4BEC-A6FD-2FF5B466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267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2CAF27-92B3-4C99-A397-E9D081B83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66F1DE-F155-4E17-8C82-BC914F7F5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A74C65A-4DA8-42E8-83D3-97512B77C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F84B75-AFF5-40AB-A91E-37C03ABC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99904DB-C6F9-4D89-907C-A1DB8165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2D1D3-67D4-4D7B-B880-3A1B9F69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17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40C5BD-1C7E-467A-83C0-46B3E1241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53724FD-A876-4235-AB31-D0A395D0E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6EAD60-6CC6-43DC-81E7-C3E223E0A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706FC61-2DA2-4260-AA86-3135061F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0CEF866-A306-421E-9206-48BE2D57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9C449A7-FA78-49D0-A8B8-BF17B671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86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2C214DC-4FE1-404F-B6AA-2C1AF31C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FC48CF9-5FFC-4E2A-9DFF-4107730F9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2BFE44-D187-4C82-9728-62416C369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3E76-8487-4436-B0E4-7B8B4B7E4482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A16472-46A9-4A44-8B57-654BE7643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BCA9DA-6C43-4016-8798-790F9645E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D187A-334B-414F-B923-B0395BA6CA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83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4.wav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5.wav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6.wav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7.wav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2">
                <a:lumMod val="5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2BFB08-713C-48F2-B745-B6E03D6B9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0018"/>
            <a:ext cx="9144000" cy="1837189"/>
          </a:xfrm>
        </p:spPr>
        <p:txBody>
          <a:bodyPr>
            <a:noAutofit/>
          </a:bodyPr>
          <a:lstStyle/>
          <a:p>
            <a:r>
              <a:rPr lang="pl-PL" sz="8000" dirty="0">
                <a:latin typeface="Brush Script MT" panose="03060802040406070304" pitchFamily="66" charset="0"/>
              </a:rPr>
              <a:t>Atrakcje województwa </a:t>
            </a:r>
            <a:r>
              <a:rPr lang="pl-PL" sz="8000" dirty="0" err="1">
                <a:latin typeface="Brush Script MT" panose="03060802040406070304" pitchFamily="66" charset="0"/>
              </a:rPr>
              <a:t>Swi</a:t>
            </a:r>
            <a:r>
              <a:rPr lang="pl-PL" sz="5400" b="1" dirty="0" err="1">
                <a:latin typeface="Brush Script MT" panose="03060802040406070304" pitchFamily="66" charset="0"/>
              </a:rPr>
              <a:t>ę</a:t>
            </a:r>
            <a:r>
              <a:rPr lang="pl-PL" sz="8000" dirty="0" err="1">
                <a:latin typeface="Brush Script MT" panose="03060802040406070304" pitchFamily="66" charset="0"/>
              </a:rPr>
              <a:t>tokrzyskiego</a:t>
            </a:r>
            <a:endParaRPr lang="pl-PL" sz="8000" dirty="0">
              <a:latin typeface="Brush Script MT" panose="030608020404060703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4BD5B60-8D15-4097-B267-431EBA992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-937750" y="4025069"/>
            <a:ext cx="578826" cy="1106896"/>
          </a:xfrm>
        </p:spPr>
        <p:txBody>
          <a:bodyPr/>
          <a:lstStyle/>
          <a:p>
            <a:r>
              <a:rPr lang="pl-PL" dirty="0"/>
              <a:t>                                                                      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CE1E8F8-4CAD-46E6-B60E-7ED296980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226" y="2657207"/>
            <a:ext cx="4969648" cy="369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sndAc>
          <p:stSnd>
            <p:snd r:embed="rId2" name="applause.wav"/>
          </p:stSnd>
        </p:sndAc>
      </p:transition>
    </mc:Choice>
    <mc:Fallback xmlns="">
      <p:transition spd="slow" advClick="0" advTm="2000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D599F0-F1CA-498E-8876-3A22BF1BD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1856" y="117446"/>
            <a:ext cx="9144000" cy="1216403"/>
          </a:xfrm>
        </p:spPr>
        <p:txBody>
          <a:bodyPr/>
          <a:lstStyle/>
          <a:p>
            <a:r>
              <a:rPr lang="pl-PL" dirty="0">
                <a:latin typeface="Algerian" panose="04020705040A02060702" pitchFamily="82" charset="0"/>
              </a:rPr>
              <a:t>Zamek </a:t>
            </a:r>
            <a:r>
              <a:rPr lang="pl-PL" dirty="0" err="1">
                <a:latin typeface="Algerian" panose="04020705040A02060702" pitchFamily="82" charset="0"/>
              </a:rPr>
              <a:t>ChĘciŃski</a:t>
            </a:r>
            <a:endParaRPr lang="pl-PL" dirty="0">
              <a:latin typeface="Algerian" panose="04020705040A02060702" pitchFamily="82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F764C61-A715-4935-8A0D-1D4DD689D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0998" y="1434516"/>
            <a:ext cx="7415868" cy="325073"/>
          </a:xfrm>
        </p:spPr>
        <p:txBody>
          <a:bodyPr>
            <a:noAutofit/>
          </a:bodyPr>
          <a:lstStyle/>
          <a:p>
            <a:r>
              <a:rPr lang="pl-PL" sz="2800" dirty="0"/>
              <a:t>Zamek w Chęcinach – historia. Pierwsze wzmianki o twierdzy wzniesionej na przełomie XIII i XIV wieku podchodzą z roku 1306. Są to dokumenty potwierdzające nadanie zamku przez ówczesnego króla Władysława Łokietka skonfliktowanemu z nim biskupowi Janowi Muskacie.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F508C33-F0C5-4A44-BABA-490F58817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134" y="245060"/>
            <a:ext cx="4026106" cy="3554792"/>
          </a:xfrm>
          <a:prstGeom prst="rect">
            <a:avLst/>
          </a:prstGeom>
        </p:spPr>
      </p:pic>
      <p:pic>
        <p:nvPicPr>
          <p:cNvPr id="3074" name="Picture 2" descr="Obraz znaleziony dla: zamek w chęcinach">
            <a:extLst>
              <a:ext uri="{FF2B5EF4-FFF2-40B4-BE49-F238E27FC236}">
                <a16:creationId xmlns:a16="http://schemas.microsoft.com/office/drawing/2014/main" id="{D2BC0F25-2277-4B91-AED4-46DE4E521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678" y="3823490"/>
            <a:ext cx="4111697" cy="27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18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 advTm="2000">
        <p:sndAc>
          <p:stSnd>
            <p:snd r:embed="rId2" name="voltage.wav"/>
          </p:stSnd>
        </p:sndAc>
      </p:transition>
    </mc:Choice>
    <mc:Fallback xmlns="">
      <p:transition spd="slow" advClick="0" advTm="2000"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4EB9A-5249-4859-80F0-CA36CDC7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9397" y="365124"/>
            <a:ext cx="9253756" cy="1325563"/>
          </a:xfrm>
        </p:spPr>
        <p:txBody>
          <a:bodyPr>
            <a:normAutofit/>
          </a:bodyPr>
          <a:lstStyle/>
          <a:p>
            <a:r>
              <a:rPr lang="pl-PL" sz="7200" dirty="0">
                <a:latin typeface="Engravers MT" panose="02090707080505020304" pitchFamily="18" charset="0"/>
              </a:rPr>
              <a:t> </a:t>
            </a:r>
            <a:r>
              <a:rPr lang="pl-PL" sz="7200" dirty="0" err="1">
                <a:latin typeface="Engravers MT" panose="02090707080505020304" pitchFamily="18" charset="0"/>
              </a:rPr>
              <a:t>ŚwiĘty</a:t>
            </a:r>
            <a:r>
              <a:rPr lang="pl-PL" sz="7200" dirty="0">
                <a:latin typeface="Engravers MT" panose="02090707080505020304" pitchFamily="18" charset="0"/>
              </a:rPr>
              <a:t> </a:t>
            </a:r>
            <a:r>
              <a:rPr lang="pl-PL" sz="7200" dirty="0" err="1">
                <a:latin typeface="Engravers MT" panose="02090707080505020304" pitchFamily="18" charset="0"/>
              </a:rPr>
              <a:t>KrzyŻ</a:t>
            </a:r>
            <a:endParaRPr lang="pl-PL" sz="7200" dirty="0">
              <a:latin typeface="Engravers MT" panose="02090707080505020304" pitchFamily="18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A512B703-D16B-42C5-9643-94D62B6ABDA0}"/>
              </a:ext>
            </a:extLst>
          </p:cNvPr>
          <p:cNvSpPr/>
          <p:nvPr/>
        </p:nvSpPr>
        <p:spPr>
          <a:xfrm>
            <a:off x="5087936" y="1763554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/>
              <a:t>  </a:t>
            </a:r>
            <a:r>
              <a:rPr lang="pl-PL" sz="2800" dirty="0">
                <a:latin typeface="Bahnschrift Condensed" panose="020B0502040204020203" pitchFamily="34" charset="0"/>
              </a:rPr>
              <a:t>Święty Krzyż to symbol Gór Świętokrzyskich położony, w samych ich sercu, na Łysej Górze - </a:t>
            </a:r>
            <a:r>
              <a:rPr lang="pl-PL" sz="2800" dirty="0" err="1">
                <a:latin typeface="Bahnschrift Condensed" panose="020B0502040204020203" pitchFamily="34" charset="0"/>
              </a:rPr>
              <a:t>pobenedyktański</a:t>
            </a:r>
            <a:r>
              <a:rPr lang="pl-PL" sz="2800" dirty="0">
                <a:latin typeface="Bahnschrift Condensed" panose="020B0502040204020203" pitchFamily="34" charset="0"/>
              </a:rPr>
              <a:t> klasztor, o którym pierwsza wzmianka pochodzi z XII ... W Nowicjacie na Świętym Krzyżu jest obecnie 6 nowicjuszy.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552FBD0-167D-469A-8CA6-DA750A082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83" y="1947256"/>
            <a:ext cx="4313520" cy="2963488"/>
          </a:xfrm>
          <a:prstGeom prst="rect">
            <a:avLst/>
          </a:prstGeom>
        </p:spPr>
      </p:pic>
      <p:pic>
        <p:nvPicPr>
          <p:cNvPr id="1026" name="Picture 2" descr="Obraz znaleziony dla: święty krzyż">
            <a:extLst>
              <a:ext uri="{FF2B5EF4-FFF2-40B4-BE49-F238E27FC236}">
                <a16:creationId xmlns:a16="http://schemas.microsoft.com/office/drawing/2014/main" id="{FE3C6F09-942A-4EED-B25E-89B9CC247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6" y="4128868"/>
            <a:ext cx="3295261" cy="224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98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sndAc>
          <p:stSnd>
            <p:snd r:embed="rId2" name="laser.wav"/>
          </p:stSnd>
        </p:sndAc>
      </p:transition>
    </mc:Choice>
    <mc:Fallback xmlns="">
      <p:transition spd="slow" advClick="0" advTm="2000">
        <p:sndAc>
          <p:stSnd>
            <p:snd r:embed="rId5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8680E0-EF81-4F45-B560-A071CB3F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5815" y="284857"/>
            <a:ext cx="10515600" cy="1325563"/>
          </a:xfrm>
        </p:spPr>
        <p:txBody>
          <a:bodyPr>
            <a:noAutofit/>
          </a:bodyPr>
          <a:lstStyle/>
          <a:p>
            <a:r>
              <a:rPr lang="pl-PL" sz="8800" dirty="0">
                <a:latin typeface="Brush Script MT" panose="03060802040406070304" pitchFamily="66" charset="0"/>
              </a:rPr>
              <a:t>Jaskinia Raj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741FF02-A9E2-4751-B2C3-8C50C7B38C42}"/>
              </a:ext>
            </a:extLst>
          </p:cNvPr>
          <p:cNvSpPr/>
          <p:nvPr/>
        </p:nvSpPr>
        <p:spPr>
          <a:xfrm>
            <a:off x="6001995" y="1610420"/>
            <a:ext cx="61900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Bell MT" panose="02020503060305020303" pitchFamily="18" charset="0"/>
              </a:rPr>
              <a:t>Jaskinia Raj jest jedną z najbardziej znanych atrakcji turystycznych Gór Świętokrzyskich i jedną z najpiękniejszych jaskiń krasowych. Korytarze jaskini wytworzone zostały w wapieniach środkowego dewonu około 360 milionów lat temu Zachwyca bogactwem i różnorodnością kalcytowych form naciekowych.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4D27B8-CA0E-4F61-A56B-50CB091A3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52" y="533649"/>
            <a:ext cx="4501008" cy="2693305"/>
          </a:xfrm>
          <a:prstGeom prst="rect">
            <a:avLst/>
          </a:prstGeom>
        </p:spPr>
      </p:pic>
      <p:pic>
        <p:nvPicPr>
          <p:cNvPr id="2050" name="Picture 2" descr="Obraz znaleziony dla: jaskinia raj">
            <a:extLst>
              <a:ext uri="{FF2B5EF4-FFF2-40B4-BE49-F238E27FC236}">
                <a16:creationId xmlns:a16="http://schemas.microsoft.com/office/drawing/2014/main" id="{EF5D2CE3-7A58-4E69-AD3D-A843350F4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838" y="3816654"/>
            <a:ext cx="3948157" cy="262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braz znaleziony dla: jaskinia raj">
            <a:extLst>
              <a:ext uri="{FF2B5EF4-FFF2-40B4-BE49-F238E27FC236}">
                <a16:creationId xmlns:a16="http://schemas.microsoft.com/office/drawing/2014/main" id="{1DF186D1-3F50-48A8-B7AB-E576E55E1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577" y="4298726"/>
            <a:ext cx="3228841" cy="262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88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sndAc>
          <p:stSnd>
            <p:snd r:embed="rId2" name="breeze.wav"/>
          </p:stSnd>
        </p:sndAc>
      </p:transition>
    </mc:Choice>
    <mc:Fallback xmlns="">
      <p:transition spd="slow" advClick="0" advTm="2000">
        <p:sndAc>
          <p:stSnd>
            <p:snd r:embed="rId6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3">
                <a:lumMod val="75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B2E7D9-B8BF-4F1F-A61A-7FA83265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259" y="2369787"/>
            <a:ext cx="10515600" cy="1325563"/>
          </a:xfrm>
        </p:spPr>
        <p:txBody>
          <a:bodyPr>
            <a:noAutofit/>
          </a:bodyPr>
          <a:lstStyle/>
          <a:p>
            <a:r>
              <a:rPr lang="pl-PL" sz="8800" dirty="0">
                <a:latin typeface="Chiller" panose="04020404031007020602" pitchFamily="82" charset="0"/>
              </a:rPr>
              <a:t>Góry Świętokrzyskie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7F91F3D-6B42-421E-ADC5-08FBFE386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57" y="3588700"/>
            <a:ext cx="2266860" cy="2720232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B65106C3-6CB5-47CF-B8EA-DCAA3668C0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6973" y="388937"/>
            <a:ext cx="2533650" cy="1714500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84B7A93-2BA6-41B6-A3E2-76D5FD5282D9}"/>
              </a:ext>
            </a:extLst>
          </p:cNvPr>
          <p:cNvSpPr/>
          <p:nvPr/>
        </p:nvSpPr>
        <p:spPr>
          <a:xfrm>
            <a:off x="3769481" y="3825431"/>
            <a:ext cx="80565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gency FB" panose="020B0503020202020204" pitchFamily="34" charset="0"/>
              </a:rPr>
              <a:t>Góry Świętokrzyskie ( 342.34) – niski łańcuch górski w południowo-wschodniej Polsce, w centralnej części Wyżyny Kieleckiej. Najwyższym szczytem jest Łysica (614 m n.p.m.) w paśmie Łysogór. Nazwa gór pochodzi od relikwii Krzyża Świętego przechowywanych w klasztorze na Łysej Górze 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10D4BAE-DED4-422B-A547-94BCEEF6D0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583" y="213583"/>
            <a:ext cx="2533650" cy="188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7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2000">
        <p:sndAc>
          <p:stSnd>
            <p:snd r:embed="rId2" name="arrow.wav"/>
          </p:stSnd>
        </p:sndAc>
      </p:transition>
    </mc:Choice>
    <mc:Fallback xmlns="">
      <p:transition spd="slow" advClick="0" advTm="2000"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/>
            </a:gs>
            <a:gs pos="74000">
              <a:schemeClr val="accent6">
                <a:lumMod val="60000"/>
                <a:lumOff val="40000"/>
              </a:schemeClr>
            </a:gs>
            <a:gs pos="77406">
              <a:schemeClr val="accent6">
                <a:lumMod val="40000"/>
                <a:lumOff val="60000"/>
              </a:schemeClr>
            </a:gs>
            <a:gs pos="64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E4821D-CF2C-434D-9AD1-45A83B04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895" y="279926"/>
            <a:ext cx="4144861" cy="1325563"/>
          </a:xfrm>
        </p:spPr>
        <p:txBody>
          <a:bodyPr>
            <a:noAutofit/>
          </a:bodyPr>
          <a:lstStyle/>
          <a:p>
            <a:r>
              <a:rPr lang="pl-PL" sz="4800" dirty="0">
                <a:latin typeface="Algerian" panose="04020705040A02060702" pitchFamily="82" charset="0"/>
              </a:rPr>
              <a:t>Sandomierz</a:t>
            </a:r>
          </a:p>
        </p:txBody>
      </p:sp>
      <p:pic>
        <p:nvPicPr>
          <p:cNvPr id="2050" name="Picture 2" descr="Obraz znaleziony dla: sandomierz">
            <a:extLst>
              <a:ext uri="{FF2B5EF4-FFF2-40B4-BE49-F238E27FC236}">
                <a16:creationId xmlns:a16="http://schemas.microsoft.com/office/drawing/2014/main" id="{18773374-0F71-415E-9D65-626F18061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8" y="581980"/>
            <a:ext cx="4619361" cy="307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D61D4975-272F-4060-AB6C-E950D8FEDF65}"/>
              </a:ext>
            </a:extLst>
          </p:cNvPr>
          <p:cNvSpPr/>
          <p:nvPr/>
        </p:nvSpPr>
        <p:spPr>
          <a:xfrm>
            <a:off x="6002016" y="138227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111111"/>
                </a:solidFill>
                <a:latin typeface="Verdana" panose="020B0604030504040204" pitchFamily="34" charset="0"/>
              </a:rPr>
              <a:t>Sandomierz to miasto w województwie świętokrzyskim nad rzeką Wisłą. Położone na kilku wzgórzach, na krawędzi Wyżyny Sandomierskiej. Przemysłowa część miasta jest położona na prawym brzegu Wisły, w Kotlinie Sandomierskiej.</a:t>
            </a:r>
            <a:br>
              <a:rPr lang="pl-PL" dirty="0"/>
            </a:br>
            <a:endParaRPr lang="pl-PL" dirty="0"/>
          </a:p>
        </p:txBody>
      </p:sp>
      <p:pic>
        <p:nvPicPr>
          <p:cNvPr id="4100" name="Picture 4" descr="Obraz znaleziony dla: sandomierz">
            <a:extLst>
              <a:ext uri="{FF2B5EF4-FFF2-40B4-BE49-F238E27FC236}">
                <a16:creationId xmlns:a16="http://schemas.microsoft.com/office/drawing/2014/main" id="{2E9096A6-25C8-4403-9268-BD8DC2CEC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400" y="3136601"/>
            <a:ext cx="5008356" cy="334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67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sndAc>
          <p:stSnd>
            <p:snd r:embed="rId2" name="cashreg.wav"/>
          </p:stSnd>
        </p:sndAc>
      </p:transition>
    </mc:Choice>
    <mc:Fallback xmlns="">
      <p:transition spd="slow" advClick="0" advTm="2000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FC93E4-9029-428A-98C7-C80C5C83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711" y="2386871"/>
            <a:ext cx="8322578" cy="1325563"/>
          </a:xfrm>
        </p:spPr>
        <p:txBody>
          <a:bodyPr>
            <a:noAutofit/>
          </a:bodyPr>
          <a:lstStyle/>
          <a:p>
            <a:r>
              <a:rPr lang="pl-PL" sz="9600" b="1" dirty="0">
                <a:latin typeface="Agency FB" panose="020B050302020202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Dziękuję za uwagę</a:t>
            </a:r>
          </a:p>
        </p:txBody>
      </p:sp>
      <p:pic>
        <p:nvPicPr>
          <p:cNvPr id="1026" name="Picture 2" descr="Obraz znaleziony dla: oczy emoji w sercach">
            <a:extLst>
              <a:ext uri="{FF2B5EF4-FFF2-40B4-BE49-F238E27FC236}">
                <a16:creationId xmlns:a16="http://schemas.microsoft.com/office/drawing/2014/main" id="{EA314E20-4265-4616-B313-F55D0DB03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741" y="3712434"/>
            <a:ext cx="2378454" cy="237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Obraz znaleziony dla: SERCE EMOTKA. Rozmiar: 164 x 105. Źródło: przedszkole22zory.edupage.org">
            <a:extLst>
              <a:ext uri="{FF2B5EF4-FFF2-40B4-BE49-F238E27FC236}">
                <a16:creationId xmlns:a16="http://schemas.microsoft.com/office/drawing/2014/main" id="{C69D3076-6F34-41F2-B3BD-F8761B4D0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59" y="480705"/>
            <a:ext cx="15621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braz znaleziony dla: SERCE EMOTKA. Rozmiar: 164 x 105. Źródło: przedszkole22zory.edupage.org">
            <a:extLst>
              <a:ext uri="{FF2B5EF4-FFF2-40B4-BE49-F238E27FC236}">
                <a16:creationId xmlns:a16="http://schemas.microsoft.com/office/drawing/2014/main" id="{0E18B135-55CD-49B0-8D61-E79BA6315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253" y="549531"/>
            <a:ext cx="15621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braz znaleziony dla: SERCE EMOTKA. Rozmiar: 164 x 105. Źródło: przedszkole22zory.edupage.org">
            <a:extLst>
              <a:ext uri="{FF2B5EF4-FFF2-40B4-BE49-F238E27FC236}">
                <a16:creationId xmlns:a16="http://schemas.microsoft.com/office/drawing/2014/main" id="{315564B4-1FC2-489E-985A-CC3313DF5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289" y="5590825"/>
            <a:ext cx="15621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braz znaleziony dla: SERCE EMOTKA. Rozmiar: 164 x 105. Źródło: przedszkole22zory.edupage.org">
            <a:extLst>
              <a:ext uri="{FF2B5EF4-FFF2-40B4-BE49-F238E27FC236}">
                <a16:creationId xmlns:a16="http://schemas.microsoft.com/office/drawing/2014/main" id="{AC2B3C4F-ADF5-45AC-B6B9-7078DA669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11" y="5485325"/>
            <a:ext cx="15621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121FC792-DF6A-4A93-A430-6599AD6C1E26}"/>
              </a:ext>
            </a:extLst>
          </p:cNvPr>
          <p:cNvSpPr txBox="1"/>
          <p:nvPr/>
        </p:nvSpPr>
        <p:spPr>
          <a:xfrm>
            <a:off x="7790926" y="5162011"/>
            <a:ext cx="24663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Maja Łysek</a:t>
            </a:r>
          </a:p>
        </p:txBody>
      </p:sp>
    </p:spTree>
    <p:extLst>
      <p:ext uri="{BB962C8B-B14F-4D97-AF65-F5344CB8AC3E}">
        <p14:creationId xmlns:p14="http://schemas.microsoft.com/office/powerpoint/2010/main" val="35972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sndAc>
          <p:stSnd>
            <p:snd r:embed="rId2" name="drumroll.wav"/>
          </p:stSnd>
        </p:sndAc>
      </p:transition>
    </mc:Choice>
    <mc:Fallback xmlns="">
      <p:transition spd="slow" advClick="0" advTm="2000"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222</Words>
  <Application>Microsoft Office PowerPoint</Application>
  <PresentationFormat>Panoramiczny</PresentationFormat>
  <Paragraphs>14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20" baseType="lpstr">
      <vt:lpstr>Agency FB</vt:lpstr>
      <vt:lpstr>Algerian</vt:lpstr>
      <vt:lpstr>Arial</vt:lpstr>
      <vt:lpstr>Bahnschrift Condensed</vt:lpstr>
      <vt:lpstr>Bell MT</vt:lpstr>
      <vt:lpstr>Brush Script MT</vt:lpstr>
      <vt:lpstr>Calibri</vt:lpstr>
      <vt:lpstr>Calibri Light</vt:lpstr>
      <vt:lpstr>Chiller</vt:lpstr>
      <vt:lpstr>Engravers MT</vt:lpstr>
      <vt:lpstr>Microsoft Himalaya</vt:lpstr>
      <vt:lpstr>Verdana</vt:lpstr>
      <vt:lpstr>Motyw pakietu Office</vt:lpstr>
      <vt:lpstr>Atrakcje województwa Swiętokrzyskiego</vt:lpstr>
      <vt:lpstr>Zamek ChĘciŃski</vt:lpstr>
      <vt:lpstr> ŚwiĘty KrzyŻ</vt:lpstr>
      <vt:lpstr>Jaskinia Raj</vt:lpstr>
      <vt:lpstr>Góry Świętokrzyskie</vt:lpstr>
      <vt:lpstr>Sandomierz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Atrakcje województwa Swietokrzyskiego</dc:title>
  <dc:creator>student</dc:creator>
  <cp:lastModifiedBy>student</cp:lastModifiedBy>
  <cp:revision>14</cp:revision>
  <dcterms:created xsi:type="dcterms:W3CDTF">2021-10-08T10:50:52Z</dcterms:created>
  <dcterms:modified xsi:type="dcterms:W3CDTF">2021-10-29T11:06:58Z</dcterms:modified>
</cp:coreProperties>
</file>