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23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JĘZYK POLSKI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7A</c:v>
                </c:pt>
                <c:pt idx="1">
                  <c:v>7B</c:v>
                </c:pt>
                <c:pt idx="2">
                  <c:v>7C</c:v>
                </c:pt>
                <c:pt idx="3">
                  <c:v>7D</c:v>
                </c:pt>
                <c:pt idx="4">
                  <c:v>7E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24</c:v>
                </c:pt>
                <c:pt idx="1">
                  <c:v>33</c:v>
                </c:pt>
                <c:pt idx="2">
                  <c:v>60</c:v>
                </c:pt>
                <c:pt idx="3">
                  <c:v>47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8-486E-AF39-999BD5C91D7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MATEMATYKA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7A</c:v>
                </c:pt>
                <c:pt idx="1">
                  <c:v>7B</c:v>
                </c:pt>
                <c:pt idx="2">
                  <c:v>7C</c:v>
                </c:pt>
                <c:pt idx="3">
                  <c:v>7D</c:v>
                </c:pt>
                <c:pt idx="4">
                  <c:v>7E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26</c:v>
                </c:pt>
                <c:pt idx="1">
                  <c:v>28</c:v>
                </c:pt>
                <c:pt idx="2">
                  <c:v>43</c:v>
                </c:pt>
                <c:pt idx="3">
                  <c:v>35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48-486E-AF39-999BD5C91D7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JĘZYK ANGIELSKI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7A</c:v>
                </c:pt>
                <c:pt idx="1">
                  <c:v>7B</c:v>
                </c:pt>
                <c:pt idx="2">
                  <c:v>7C</c:v>
                </c:pt>
                <c:pt idx="3">
                  <c:v>7D</c:v>
                </c:pt>
                <c:pt idx="4">
                  <c:v>7E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37</c:v>
                </c:pt>
                <c:pt idx="1">
                  <c:v>33</c:v>
                </c:pt>
                <c:pt idx="2">
                  <c:v>59</c:v>
                </c:pt>
                <c:pt idx="3">
                  <c:v>46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48-486E-AF39-999BD5C91D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1782768"/>
        <c:axId val="1881777360"/>
      </c:barChart>
      <c:catAx>
        <c:axId val="188178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1777360"/>
        <c:crosses val="autoZero"/>
        <c:auto val="1"/>
        <c:lblAlgn val="ctr"/>
        <c:lblOffset val="100"/>
        <c:noMultiLvlLbl val="0"/>
      </c:catAx>
      <c:valAx>
        <c:axId val="188177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178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67744" y="1124744"/>
            <a:ext cx="6172200" cy="1894362"/>
          </a:xfrm>
        </p:spPr>
        <p:txBody>
          <a:bodyPr/>
          <a:lstStyle/>
          <a:p>
            <a:pPr algn="ctr"/>
            <a:r>
              <a:rPr lang="pl-PL" dirty="0" smtClean="0"/>
              <a:t>SZKOŁA DLA INNOWATORA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II semestr roku szkolnego 2020-2021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l-PL" dirty="0" smtClean="0"/>
              <a:t>Warsztaty z myślenia wizualnego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pl-PL" dirty="0" smtClean="0"/>
              <a:t>9 czerwca Małgorzata Jas (nasza doradczyni w projekcie) poprowadziła dla uczniów 7c warsztaty z myślenia wizualnego. Przez trzy godziny uczyliśmy się tworzyć notatki wizualne.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2" y="2636912"/>
            <a:ext cx="5692124" cy="25614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38" y="4704584"/>
            <a:ext cx="3931929" cy="176936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5976" y="2633168"/>
            <a:ext cx="2757804" cy="12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6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l-PL" dirty="0" smtClean="0"/>
              <a:t>PRZED KAMERAMI…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pl-PL" dirty="0" smtClean="0"/>
              <a:t>Uczniowie z 7c mieli też okazję występować przed kamerami, publicznie formułować swoje opinie, poglądy, oceny.</a:t>
            </a:r>
          </a:p>
          <a:p>
            <a:r>
              <a:rPr lang="pl-PL" dirty="0" smtClean="0"/>
              <a:t>Natalka udzieliła wypowiedzi do filmu CEO o edukacji zdalnej, a Helena, Julka, Łucja, Weronika i Marta wypowiadały się podczas </a:t>
            </a:r>
            <a:r>
              <a:rPr lang="pl-PL" dirty="0" err="1" smtClean="0"/>
              <a:t>webinarium</a:t>
            </a:r>
            <a:r>
              <a:rPr lang="pl-PL" dirty="0" smtClean="0"/>
              <a:t> 7 czerwca (rozpoczynające dni CEO) także na temat zdalnej edukacji.</a:t>
            </a:r>
          </a:p>
          <a:p>
            <a:endParaRPr lang="pl-PL" dirty="0"/>
          </a:p>
        </p:txBody>
      </p:sp>
      <p:pic>
        <p:nvPicPr>
          <p:cNvPr id="22530" name="Picture 2" descr="http://www.gm2.pl/wp-content/uploads/2021/05/IMG_2092-%E2%80%94-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2939480" cy="2204610"/>
          </a:xfrm>
          <a:prstGeom prst="rect">
            <a:avLst/>
          </a:prstGeom>
          <a:noFill/>
        </p:spPr>
      </p:pic>
      <p:sp>
        <p:nvSpPr>
          <p:cNvPr id="22532" name="AutoShape 4" descr="http://www.gm2.pl/wp-content/uploads/2021/06/Jul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4" name="AutoShape 6" descr="http://www.gm2.pl/wp-content/uploads/2021/06/Jul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35" name="Picture 7" descr="C:\Users\mariu\OneDrive\Pulpit\Jul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93096"/>
            <a:ext cx="4185550" cy="216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l-PL" dirty="0" smtClean="0"/>
              <a:t>A do tego…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Uczennice i uczniowie z kl. 7c: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Aktywnie </a:t>
            </a:r>
            <a:r>
              <a:rPr lang="pl-PL" b="1" dirty="0" smtClean="0"/>
              <a:t>pracują w gazetce szkolnej </a:t>
            </a:r>
            <a:r>
              <a:rPr lang="pl-PL" dirty="0" smtClean="0"/>
              <a:t>– co miesiąc Tatiana, Helena, Łucja, Miśka, Paula i Natalka tworzą artykuły;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Bawią się w </a:t>
            </a:r>
            <a:r>
              <a:rPr lang="pl-PL" b="1" dirty="0" smtClean="0"/>
              <a:t>teatr</a:t>
            </a:r>
            <a:r>
              <a:rPr lang="pl-PL" dirty="0" smtClean="0"/>
              <a:t> – Marta, Zosia, Natalka, Witek, Grześ, Paula;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Biorą udział w różnego rodzaju </a:t>
            </a:r>
            <a:r>
              <a:rPr lang="pl-PL" b="1" dirty="0" smtClean="0"/>
              <a:t>konkurs</a:t>
            </a:r>
            <a:r>
              <a:rPr lang="pl-PL" dirty="0" smtClean="0"/>
              <a:t>ach i osiągają sukcesy (np. Natalka I miejsce w szkolnym konkursie literackim na opowiadanie inspirowane kartami DIXIT, Julka S. I miejsce, Julka M. II miejsce i Marta III miejsce w konkursie na okładkę lektury, Helena II miejsce w konkursie na plakat lekturowy, Julia M. i Marta III </a:t>
            </a:r>
            <a:r>
              <a:rPr lang="pl-PL" dirty="0" smtClean="0"/>
              <a:t>miejsce </a:t>
            </a:r>
            <a:r>
              <a:rPr lang="pl-PL" dirty="0" smtClean="0"/>
              <a:t>w konkursie na grę planszową po angielsku, Julia M. I miejsce, Julia S. i Weronika II miejsca, a Helena wyróżnienie w konkursie plastycznym „Stop wypalaniu traw”, Julia M. I miejsce w konkursie na </a:t>
            </a:r>
            <a:r>
              <a:rPr lang="pl-PL" dirty="0" err="1" smtClean="0"/>
              <a:t>lapbook</a:t>
            </a:r>
            <a:r>
              <a:rPr lang="pl-PL" dirty="0" smtClean="0"/>
              <a:t> matematyczny i </a:t>
            </a:r>
            <a:r>
              <a:rPr lang="pl-PL" dirty="0" err="1" smtClean="0"/>
              <a:t>I</a:t>
            </a:r>
            <a:r>
              <a:rPr lang="pl-PL" dirty="0" smtClean="0"/>
              <a:t> miejsce w rebusach </a:t>
            </a:r>
            <a:r>
              <a:rPr lang="pl-PL" dirty="0" smtClean="0"/>
              <a:t>matematycznych, Martyna Kucińska I miejsce, Hela K. wyróżnienie w Powiatowym Konkursie Literackim „Odcienie”); 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78098"/>
          </a:xfrm>
        </p:spPr>
        <p:txBody>
          <a:bodyPr/>
          <a:lstStyle/>
          <a:p>
            <a:r>
              <a:rPr lang="pl-PL" dirty="0" smtClean="0"/>
              <a:t>Podsumowanie roku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038746"/>
            <a:ext cx="7643192" cy="5435206"/>
          </a:xfrm>
        </p:spPr>
        <p:txBody>
          <a:bodyPr>
            <a:normAutofit/>
          </a:bodyPr>
          <a:lstStyle/>
          <a:p>
            <a:r>
              <a:rPr lang="pl-PL" sz="1800" dirty="0" smtClean="0"/>
              <a:t>17 czerwca 7c wyjechała na integracyjny wyjazd do gospodarstwa agroturystycznego DOLINA BOBRÓW. Wyrabialiśmy chleb, masło, ser, niektórzy doili krowę albo młócili cepami. Były kiełbaski z ogniska i czas na zabawę, ale był też moment na podsumowanie rocznej pracy w projekcie. </a:t>
            </a:r>
          </a:p>
          <a:p>
            <a:pPr marL="0" indent="0">
              <a:buNone/>
            </a:pPr>
            <a:endParaRPr lang="pl-PL" sz="18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92896"/>
            <a:ext cx="7468257" cy="336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l-PL" dirty="0" smtClean="0"/>
              <a:t>WYNIKI DIAGNOZY – maj 2021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5784657"/>
              </p:ext>
            </p:extLst>
          </p:nvPr>
        </p:nvGraphicFramePr>
        <p:xfrm>
          <a:off x="457200" y="981075"/>
          <a:ext cx="7467600" cy="549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51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ig_kk005-front-scale-800-8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5067" y="-243408"/>
            <a:ext cx="7469733" cy="7469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l-PL" dirty="0" smtClean="0"/>
              <a:t>Szkoliliśmy się…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643192" cy="5421216"/>
          </a:xfrm>
        </p:spPr>
        <p:txBody>
          <a:bodyPr/>
          <a:lstStyle/>
          <a:p>
            <a:r>
              <a:rPr lang="pl-PL" dirty="0" smtClean="0"/>
              <a:t>luty - </a:t>
            </a:r>
            <a:r>
              <a:rPr lang="pl-PL" b="1" dirty="0" smtClean="0">
                <a:solidFill>
                  <a:srgbClr val="C00000"/>
                </a:solidFill>
              </a:rPr>
              <a:t>SZKOŁA ZIMOWA </a:t>
            </a:r>
            <a:r>
              <a:rPr lang="pl-PL" b="1" i="1" dirty="0" smtClean="0"/>
              <a:t>– </a:t>
            </a:r>
            <a:r>
              <a:rPr lang="pl-PL" dirty="0" smtClean="0"/>
              <a:t>(podstawa programowa a kompetencje proinnowacyjne, linie rozwoju jako narzędzie do monitorowania rozwoju kompetencji proinnowacyjnych, zadania interdyscyplinarne, praca metodą projektów, plan systematycznego rozwijania kompetencji proinnowacyjnych);</a:t>
            </a:r>
          </a:p>
          <a:p>
            <a:r>
              <a:rPr lang="pl-PL" dirty="0" smtClean="0"/>
              <a:t>marzec - </a:t>
            </a:r>
            <a:r>
              <a:rPr lang="pl-PL" b="1" i="1" dirty="0" smtClean="0">
                <a:solidFill>
                  <a:srgbClr val="C00000"/>
                </a:solidFill>
              </a:rPr>
              <a:t>Jak chcą się uczyć młodzi ludzie? </a:t>
            </a:r>
            <a:r>
              <a:rPr lang="pl-PL" dirty="0" smtClean="0"/>
              <a:t>- </a:t>
            </a:r>
            <a:r>
              <a:rPr lang="pl-PL" dirty="0" err="1" smtClean="0"/>
              <a:t>webinarium</a:t>
            </a:r>
            <a:r>
              <a:rPr lang="pl-PL" dirty="0" smtClean="0"/>
              <a:t> na zakończenie “Szkoły zimowej”;</a:t>
            </a:r>
          </a:p>
          <a:p>
            <a:r>
              <a:rPr lang="pl-PL" dirty="0" smtClean="0"/>
              <a:t>Kwiecień, maj, czerwiec - </a:t>
            </a:r>
            <a:r>
              <a:rPr lang="pl-PL" b="1" dirty="0" smtClean="0">
                <a:solidFill>
                  <a:srgbClr val="C00000"/>
                </a:solidFill>
              </a:rPr>
              <a:t>fakultety</a:t>
            </a:r>
            <a:r>
              <a:rPr lang="pl-PL" dirty="0" smtClean="0"/>
              <a:t>: </a:t>
            </a:r>
            <a:r>
              <a:rPr lang="pl-PL" i="1" dirty="0" smtClean="0"/>
              <a:t>Uczenie przez pytanie</a:t>
            </a:r>
            <a:r>
              <a:rPr lang="pl-PL" dirty="0" smtClean="0"/>
              <a:t> (Iza i Agnieszka), </a:t>
            </a:r>
            <a:r>
              <a:rPr lang="pl-PL" i="1" dirty="0" smtClean="0"/>
              <a:t>Praca z błędem </a:t>
            </a:r>
            <a:r>
              <a:rPr lang="pl-PL" dirty="0" smtClean="0"/>
              <a:t>(Ewa) </a:t>
            </a:r>
            <a:r>
              <a:rPr lang="pl-PL" i="1" dirty="0" smtClean="0"/>
              <a:t>Praca w grupach/parach </a:t>
            </a:r>
            <a:r>
              <a:rPr lang="pl-PL" dirty="0" smtClean="0"/>
              <a:t>(Aldonka, Tomek, Monika, Kasia, Asia, Grażynka, Sławek)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l-PL" dirty="0" smtClean="0"/>
              <a:t>SZKOLILIŚMY SIĘ…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pl-PL" dirty="0" smtClean="0"/>
              <a:t>marzec - szkolenie </a:t>
            </a:r>
            <a:r>
              <a:rPr lang="pl-PL" b="1" i="1" dirty="0" smtClean="0">
                <a:solidFill>
                  <a:srgbClr val="C00000"/>
                </a:solidFill>
              </a:rPr>
              <a:t>Zajęcia w kręgu </a:t>
            </a:r>
            <a:r>
              <a:rPr lang="pl-PL" dirty="0" smtClean="0"/>
              <a:t>prowadzone przez Z. </a:t>
            </a:r>
            <a:r>
              <a:rPr lang="pl-PL" dirty="0" err="1" smtClean="0"/>
              <a:t>Steć</a:t>
            </a:r>
            <a:r>
              <a:rPr lang="pl-PL" dirty="0" smtClean="0"/>
              <a:t>;</a:t>
            </a:r>
          </a:p>
          <a:p>
            <a:r>
              <a:rPr lang="pl-PL" dirty="0" smtClean="0"/>
              <a:t>maj - APU – </a:t>
            </a:r>
            <a:r>
              <a:rPr lang="pl-PL" b="1" i="1" dirty="0" smtClean="0">
                <a:solidFill>
                  <a:srgbClr val="C00000"/>
                </a:solidFill>
              </a:rPr>
              <a:t>Analiza prac uczniowskich- </a:t>
            </a:r>
            <a:r>
              <a:rPr lang="pl-PL" dirty="0" smtClean="0"/>
              <a:t>szkolenie prowadzone przez doradczynie Szkoły dla innowatora;</a:t>
            </a:r>
          </a:p>
          <a:p>
            <a:r>
              <a:rPr lang="pl-PL" dirty="0" smtClean="0"/>
              <a:t>luty-kwiecień – dwa obowiązkowe moduły kursu internetowego (relacje w klasie, linie rozwoju </a:t>
            </a:r>
            <a:r>
              <a:rPr lang="pl-PL" dirty="0"/>
              <a:t>k</a:t>
            </a:r>
            <a:r>
              <a:rPr lang="pl-PL" dirty="0" smtClean="0"/>
              <a:t>ompetencji proinnowacyjnych)</a:t>
            </a:r>
          </a:p>
          <a:p>
            <a:r>
              <a:rPr lang="pl-PL" dirty="0" smtClean="0"/>
              <a:t>maj – nieobowiązkowy moduł kursu internetowego (standardy rozwoju pracy nauczyciela) – Asia i Iza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UCZYLIŚMY SIĘ OD SIEBIE…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Każdy z nas w II semestrze poprowadził jedną lekcję z klasą 7c, którą obserwowały nasze doradczynie, inni nauczyciele z projektu i spoza projektu;</a:t>
            </a:r>
          </a:p>
          <a:p>
            <a:r>
              <a:rPr lang="pl-PL" dirty="0" smtClean="0"/>
              <a:t>Raz w miesiącu spotykaliśmy się z doradczyniami, żeby się uczyć nowych metod, opracowywać i realizować plan pracy z kl. 7c 23.02, 09.03, 13.04, 11.05, 08.06;</a:t>
            </a:r>
          </a:p>
          <a:p>
            <a:r>
              <a:rPr lang="pl-PL" dirty="0" smtClean="0"/>
              <a:t> Były też rozmowy indywidualne i w grupach wiązkowych – z doradczyniami;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l-PL" dirty="0" smtClean="0"/>
              <a:t>NIECODZIENNIK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pl-PL" dirty="0" smtClean="0"/>
              <a:t>Raz w miesiącu spotykaliśmy się z uczennicami i uczniami z 7c na zajęciach interdyscyplinarnych; </a:t>
            </a:r>
          </a:p>
          <a:p>
            <a:r>
              <a:rPr lang="pl-PL" dirty="0" smtClean="0"/>
              <a:t>Uczniowie pracowali w dwóch grupach;</a:t>
            </a:r>
          </a:p>
          <a:p>
            <a:r>
              <a:rPr lang="pl-PL" dirty="0" smtClean="0"/>
              <a:t>Każda grupa brała udział w czterech rodzajach zajęć, które łączył wspólny temat lub kształcenie tej samej kompetencji;</a:t>
            </a:r>
          </a:p>
          <a:p>
            <a:r>
              <a:rPr lang="pl-PL" dirty="0" smtClean="0"/>
              <a:t>Staraliśmy się, żeby zajęcia były ciekawe, miały nietypową formę lub odbywały się poza ławkami szkolnymi;</a:t>
            </a:r>
          </a:p>
          <a:p>
            <a:r>
              <a:rPr lang="pl-PL" dirty="0" smtClean="0"/>
              <a:t>Pracowaliśmy w systemie zajęć 60-minutowych rozdzielanych 15-minutową przerwą (na kanapach</a:t>
            </a:r>
            <a:r>
              <a:rPr lang="pl-PL" dirty="0" smtClean="0">
                <a:sym typeface="Wingdings" pitchFamily="2" charset="2"/>
              </a:rPr>
              <a:t>)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l-PL" dirty="0" smtClean="0"/>
              <a:t>NIECODZIENNIK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MARZEC – WIOSNA </a:t>
            </a:r>
            <a:r>
              <a:rPr lang="pl-PL" dirty="0" smtClean="0"/>
              <a:t>– układanie i tłumaczenie wierszy o wiośnie po niemiecku, projektowanie wiosennej karty pocztowej, szukanie wiosny pod mikroskopem i wiosenny ruch;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KWIECIEŃ – ZARZĄDZAJ SOBĄ </a:t>
            </a:r>
            <a:r>
              <a:rPr lang="pl-PL" dirty="0" smtClean="0"/>
              <a:t>– techniki uczenia się, joga, czyli dobrostan, debata oxfordzka o czytelnictwie, </a:t>
            </a:r>
            <a:r>
              <a:rPr lang="pl-PL" dirty="0" err="1" smtClean="0"/>
              <a:t>origami</a:t>
            </a:r>
            <a:r>
              <a:rPr lang="pl-PL" dirty="0" smtClean="0"/>
              <a:t> dla relaksu;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MAJ – PODRÓŻ </a:t>
            </a:r>
            <a:r>
              <a:rPr lang="pl-PL" dirty="0" smtClean="0"/>
              <a:t>– przyrodnicze zajęcia terenowe, dyskusja o kształcących podróżach po angielsku, zajęcia laboratoryjne, konstruowanie wehikułu czasu;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CZERWIEC</a:t>
            </a:r>
            <a:r>
              <a:rPr lang="pl-PL" dirty="0" smtClean="0"/>
              <a:t> – integracyjny wyjazd podsumowujący roczną pracę w projekcie;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l-PL" dirty="0" err="1" smtClean="0"/>
              <a:t>Niecodziennik</a:t>
            </a:r>
            <a:r>
              <a:rPr lang="pl-PL" dirty="0" smtClean="0"/>
              <a:t> na zdjęciach</a:t>
            </a:r>
            <a:endParaRPr lang="pl-PL" dirty="0"/>
          </a:p>
        </p:txBody>
      </p:sp>
      <p:pic>
        <p:nvPicPr>
          <p:cNvPr id="15362" name="Picture 2" descr="C:\Users\mariu\OneDrive\Pulpit\prezentacja\20210423_11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4765707" cy="2144568"/>
          </a:xfrm>
          <a:prstGeom prst="rect">
            <a:avLst/>
          </a:prstGeom>
          <a:noFill/>
        </p:spPr>
      </p:pic>
      <p:pic>
        <p:nvPicPr>
          <p:cNvPr id="15363" name="Picture 3" descr="C:\Users\mariu\OneDrive\Pulpit\prezentacja\image0000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264024" cy="2448018"/>
          </a:xfrm>
          <a:prstGeom prst="rect">
            <a:avLst/>
          </a:prstGeom>
          <a:noFill/>
        </p:spPr>
      </p:pic>
      <p:pic>
        <p:nvPicPr>
          <p:cNvPr id="15364" name="Picture 4" descr="C:\Users\mariu\OneDrive\Pulpit\prezentacja\20210514_111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4332816" cy="1949767"/>
          </a:xfrm>
          <a:prstGeom prst="rect">
            <a:avLst/>
          </a:prstGeom>
          <a:noFill/>
        </p:spPr>
      </p:pic>
      <p:pic>
        <p:nvPicPr>
          <p:cNvPr id="8" name="Picture 5" descr="C:\Users\mariu\OneDrive\Pulpit\prezentacja\IMG_20210514_101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988840"/>
            <a:ext cx="2403558" cy="3204744"/>
          </a:xfrm>
          <a:prstGeom prst="rect">
            <a:avLst/>
          </a:prstGeom>
          <a:noFill/>
        </p:spPr>
      </p:pic>
      <p:pic>
        <p:nvPicPr>
          <p:cNvPr id="15366" name="Picture 6" descr="C:\Users\mariu\OneDrive\Pulpit\prezentacja\PART_161917415019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1603385" cy="2139131"/>
          </a:xfrm>
          <a:prstGeom prst="rect">
            <a:avLst/>
          </a:prstGeom>
          <a:noFill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708920"/>
            <a:ext cx="2070230" cy="276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l-PL" dirty="0" smtClean="0"/>
              <a:t>SPOTKANIA Z INNOWATORAMI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pl-PL" dirty="0" smtClean="0"/>
              <a:t>- 12.05 – z Julią </a:t>
            </a:r>
            <a:r>
              <a:rPr lang="pl-PL" dirty="0" err="1" smtClean="0"/>
              <a:t>Kutrą</a:t>
            </a:r>
            <a:r>
              <a:rPr lang="pl-PL" dirty="0" smtClean="0"/>
              <a:t> z firmy </a:t>
            </a:r>
            <a:r>
              <a:rPr lang="pl-PL" i="1" dirty="0" err="1" smtClean="0"/>
              <a:t>kutradesign</a:t>
            </a:r>
            <a:endParaRPr lang="pl-PL" i="1" dirty="0" smtClean="0"/>
          </a:p>
          <a:p>
            <a:pPr>
              <a:buFontTx/>
              <a:buChar char="-"/>
            </a:pPr>
            <a:r>
              <a:rPr lang="pl-PL" dirty="0" smtClean="0"/>
              <a:t>Warto szukać swoich pasji, być wytrwałym, pracowitym i mieć pomysł na siebie, także poza utartymi szlakami kariery.</a:t>
            </a:r>
          </a:p>
          <a:p>
            <a:pPr>
              <a:buNone/>
            </a:pPr>
            <a:endParaRPr lang="pl-PL" i="1" dirty="0" smtClean="0"/>
          </a:p>
          <a:p>
            <a:r>
              <a:rPr lang="pl-PL" dirty="0" smtClean="0"/>
              <a:t>- 19.05 – z Anną Stępniak z </a:t>
            </a:r>
          </a:p>
          <a:p>
            <a:pPr>
              <a:buNone/>
            </a:pPr>
            <a:r>
              <a:rPr lang="pl-PL" dirty="0" smtClean="0"/>
              <a:t>firmy ADAMED</a:t>
            </a:r>
          </a:p>
          <a:p>
            <a:pPr>
              <a:buFontTx/>
              <a:buChar char="-"/>
            </a:pPr>
            <a:r>
              <a:rPr lang="pl-PL" dirty="0" smtClean="0"/>
              <a:t>Sukces nie jest możliwy bez popełniania błędów i uczenia się na nich. Trzeba mieć odwagę </a:t>
            </a:r>
            <a:r>
              <a:rPr lang="pl-PL" dirty="0" err="1" smtClean="0"/>
              <a:t>podej-mować</a:t>
            </a:r>
            <a:r>
              <a:rPr lang="pl-PL" dirty="0" smtClean="0"/>
              <a:t> ryzyko i siłę,                                               by dźwignąć się po porażce.</a:t>
            </a:r>
          </a:p>
          <a:p>
            <a:endParaRPr lang="pl-PL" dirty="0"/>
          </a:p>
        </p:txBody>
      </p:sp>
      <p:pic>
        <p:nvPicPr>
          <p:cNvPr id="16386" name="Picture 2" descr="http://www.gm2.pl/wp-content/uploads/2021/05/Kut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363734" cy="1584176"/>
          </a:xfrm>
          <a:prstGeom prst="rect">
            <a:avLst/>
          </a:prstGeom>
          <a:noFill/>
        </p:spPr>
      </p:pic>
      <p:pic>
        <p:nvPicPr>
          <p:cNvPr id="16388" name="Picture 4" descr="http://www.gm2.pl/wp-content/uploads/2021/05/ad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653136"/>
            <a:ext cx="3618548" cy="194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l-PL" dirty="0" smtClean="0"/>
              <a:t>Warsztaty, projekty w 7c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643192" cy="5421216"/>
          </a:xfrm>
        </p:spPr>
        <p:txBody>
          <a:bodyPr/>
          <a:lstStyle/>
          <a:p>
            <a:r>
              <a:rPr lang="pl-PL" dirty="0" smtClean="0"/>
              <a:t>- </a:t>
            </a:r>
            <a:r>
              <a:rPr lang="pl-PL" dirty="0" err="1" smtClean="0"/>
              <a:t>Lapbooki</a:t>
            </a:r>
            <a:r>
              <a:rPr lang="pl-PL" dirty="0" smtClean="0"/>
              <a:t> (motyw - patriotyzm) – język polski</a:t>
            </a:r>
          </a:p>
          <a:p>
            <a:r>
              <a:rPr lang="pl-PL" dirty="0" smtClean="0"/>
              <a:t>- Szukam pracy – dokumenty aplikacyjne (cv, list motywacyjny) – język polski + informatyka</a:t>
            </a:r>
          </a:p>
          <a:p>
            <a:r>
              <a:rPr lang="pl-PL" dirty="0" smtClean="0"/>
              <a:t>- „Ja, ty, my… Nasze zainteresowania” – prezentacje/filmy – język niemiecki</a:t>
            </a:r>
          </a:p>
          <a:p>
            <a:r>
              <a:rPr lang="pl-PL" dirty="0" smtClean="0"/>
              <a:t>- „Świat liter” - matematyka</a:t>
            </a:r>
          </a:p>
          <a:p>
            <a:r>
              <a:rPr lang="pl-PL" dirty="0" smtClean="0"/>
              <a:t>- projekt </a:t>
            </a:r>
            <a:r>
              <a:rPr lang="pl-PL" dirty="0" err="1" smtClean="0"/>
              <a:t>wf</a:t>
            </a:r>
            <a:r>
              <a:rPr lang="pl-PL" dirty="0" smtClean="0"/>
              <a:t> + historia</a:t>
            </a:r>
          </a:p>
          <a:p>
            <a:r>
              <a:rPr lang="pl-PL" dirty="0" smtClean="0"/>
              <a:t>Warsztaty z psychoprofilaktyki – o emocjach</a:t>
            </a:r>
          </a:p>
          <a:p>
            <a:endParaRPr lang="pl-PL" dirty="0"/>
          </a:p>
        </p:txBody>
      </p:sp>
      <p:pic>
        <p:nvPicPr>
          <p:cNvPr id="21506" name="Picture 2" descr="http://www.gm2.pl/wp-content/uploads/2021/05/Zrzut-ekranu-2021-05-6-o-10.07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653136"/>
            <a:ext cx="2880320" cy="1800200"/>
          </a:xfrm>
          <a:prstGeom prst="rect">
            <a:avLst/>
          </a:prstGeom>
          <a:noFill/>
        </p:spPr>
      </p:pic>
      <p:pic>
        <p:nvPicPr>
          <p:cNvPr id="21508" name="Picture 4" descr="http://www.gm2.pl/wp-content/uploads/2021/03/20210305_152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53136"/>
            <a:ext cx="2529790" cy="1814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860</Words>
  <Application>Microsoft Office PowerPoint</Application>
  <PresentationFormat>Pokaz na ekranie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Century Schoolbook</vt:lpstr>
      <vt:lpstr>Wingdings</vt:lpstr>
      <vt:lpstr>Wingdings 2</vt:lpstr>
      <vt:lpstr>Wykusz</vt:lpstr>
      <vt:lpstr>SZKOŁA DLA INNOWATORA</vt:lpstr>
      <vt:lpstr>Szkoliliśmy się…</vt:lpstr>
      <vt:lpstr>SZKOLILIŚMY SIĘ…</vt:lpstr>
      <vt:lpstr>UCZYLIŚMY SIĘ OD SIEBIE…</vt:lpstr>
      <vt:lpstr>NIECODZIENNIK</vt:lpstr>
      <vt:lpstr>NIECODZIENNIK</vt:lpstr>
      <vt:lpstr>Niecodziennik na zdjęciach</vt:lpstr>
      <vt:lpstr>SPOTKANIA Z INNOWATORAMI</vt:lpstr>
      <vt:lpstr>Warsztaty, projekty w 7c</vt:lpstr>
      <vt:lpstr>Warsztaty z myślenia wizualnego</vt:lpstr>
      <vt:lpstr>PRZED KAMERAMI…</vt:lpstr>
      <vt:lpstr>A do tego…</vt:lpstr>
      <vt:lpstr>Podsumowanie roku </vt:lpstr>
      <vt:lpstr>WYNIKI DIAGNOZY – maj 2021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DLA INNOWATORA</dc:title>
  <dc:creator>mariu</dc:creator>
  <cp:lastModifiedBy>Iza</cp:lastModifiedBy>
  <cp:revision>19</cp:revision>
  <dcterms:created xsi:type="dcterms:W3CDTF">2021-06-07T20:39:26Z</dcterms:created>
  <dcterms:modified xsi:type="dcterms:W3CDTF">2021-06-24T05:17:06Z</dcterms:modified>
</cp:coreProperties>
</file>